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8" r:id="rId2"/>
    <p:sldId id="307" r:id="rId3"/>
    <p:sldId id="269" r:id="rId4"/>
    <p:sldId id="309" r:id="rId5"/>
    <p:sldId id="308" r:id="rId6"/>
    <p:sldId id="310" r:id="rId7"/>
    <p:sldId id="270" r:id="rId8"/>
    <p:sldId id="266" r:id="rId9"/>
    <p:sldId id="311" r:id="rId10"/>
    <p:sldId id="31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9D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762B2-B398-4950-9088-1C8DB7F09266}" type="datetimeFigureOut">
              <a:rPr lang="pt-BR" smtClean="0"/>
              <a:t>14/12/2021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C980-295A-4B4D-80D7-2956A2173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559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eu vou falar sobre o movimento browniano das partículas.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60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agrupamos essas velocidades em faixas de distribuições nos estamos fazendo um histograma da frequência de velocidades por distribuição naquele intervalo. Ou seja, mostra a proporção de velocidades em cada uma das categorias ou faixas de distribuições.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80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 meados de 1827, o botânico Robert Brown observou, através do microscópio, pequenos grãos de pólen, suspensos em água.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Notou que os pequenos grãos de pólen estavam em constante movimento e esse movimento não acontecia por nenhuma causa externa, como vibrações da mesa, vento, incidência de luz ou variação da temperatura.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Inicialmente, Brown acreditava que esse movimento fosse causado por algum minúsculo ser vivo morando dentro do grão. Mas ao repetir o experimento com outras substâncias suspensas em água, como fuligem, poeira e materiais inorgânicos, o mesmo tipo de comportamento foi observado.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partir da publicação do artigo de Brown, muitas hipóteses foram levantadas para explicar esse fenômeno que ficou conhecido como “movimento browniano”.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741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Após mais de 70 anos, em 1905, Einstein publicou um artigo sobre o movimento de pequenas partículas dentro de líquidos em repouso, em que mostrou que a agitação térmica das moléculas de água era a responsável pelo movimento desordenado do grão de pólen em suspensão na água. 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Essas moléculas seriam pequenas demais para serem vistas, mesmo em um microscópio, mas estariam em constante movimento e se chocariam, continuamente, com a superfície do grão.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moléculas estariam agitadas em razão de sua energia térmica e isso acontece devido os grãos de pólen serem muito pequenos, mas infinitamente maiores que as moléculas de água.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20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mesmo acontece com as partículas de gordura de leite suspensas na água.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as moléculas de água se movimentam com velocidades muito alta, empurram as partículas de gordura quando se chocam com elas.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Uma consequência imediata desse fato é que o deslocamento das partículas de gordura em movimento deve aumentar com o aumento da temperatura.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91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Sabe-se que quanto maior a temperatura, maior a velocidade das partículas e que as partículas mais pesadas se movem mais lentamente que as partículas mais leves, mesmo estando à mesma temperatura.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caminho que uma partícula browniana percorre é irregular e imprevisível.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esperássemos um tempo infinitamente longo, ela percorreria todo o plano, sem deixar de passar por nenhum ponto.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Percebam que as partículas percorrem distâncias e movem-se com velocidades diferentes.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pt-BR" sz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91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Podemos extrair essas trajetórias e analisar o movimento individual de cada partícula. 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Podemos obter as velocidades, como? Se temos os deslocamentos e o tempo, achamos a velocidade.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cada instante a partícula tem uma velocidade.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Podemos agrupar essas velocidades em faixas de distribuições ou categorias e representa-las graficamente através de histogramas.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44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 o que é um histograma?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 numa representação gráfica da soma dos elementos separados por categorias sequenciais de mesmo tamanho (conhecidos como </a:t>
            </a:r>
            <a:r>
              <a:rPr lang="pt-BR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 partir de um conjunto de dados. Comumente utilizam-se barras ou colunas cuja altura está associada a quantidade (ou frequência em que um dado elemento aparece) e o tamanho da base indicam os intervalos das classes.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21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2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agrupamos essas velocidades em faixas de distribuições nos estamos fazendo um histograma da frequência de velocidades por distribuição naquele intervalo. Ou seja, mostra a proporção de velocidades em cada uma das categorias ou faixas de distribuições.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FC980-295A-4B4D-80D7-2956A21739A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26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ângulo 10">
            <a:extLst>
              <a:ext uri="{FF2B5EF4-FFF2-40B4-BE49-F238E27FC236}">
                <a16:creationId xmlns:a16="http://schemas.microsoft.com/office/drawing/2014/main" id="{260DFCB8-E941-4BB2-9DFC-6BD4A69D44D4}"/>
              </a:ext>
            </a:extLst>
          </p:cNvPr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5" name="Grupo 15">
            <a:extLst>
              <a:ext uri="{FF2B5EF4-FFF2-40B4-BE49-F238E27FC236}">
                <a16:creationId xmlns:a16="http://schemas.microsoft.com/office/drawing/2014/main" id="{C3BA0AEE-3320-4B82-ADFF-608AEE8F2DAE}"/>
              </a:ext>
            </a:extLst>
          </p:cNvPr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orma livre 16">
              <a:extLst>
                <a:ext uri="{FF2B5EF4-FFF2-40B4-BE49-F238E27FC236}">
                  <a16:creationId xmlns:a16="http://schemas.microsoft.com/office/drawing/2014/main" id="{91A6BFB1-D8FB-413D-AB56-1C86B58DA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</a:endParaRPr>
            </a:p>
          </p:txBody>
        </p:sp>
        <p:sp>
          <p:nvSpPr>
            <p:cNvPr id="7" name="Forma livre 18">
              <a:extLst>
                <a:ext uri="{FF2B5EF4-FFF2-40B4-BE49-F238E27FC236}">
                  <a16:creationId xmlns:a16="http://schemas.microsoft.com/office/drawing/2014/main" id="{7D6BC866-A687-44E6-8A3C-A49EE9B0E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pt-BR" sz="1800"/>
            </a:p>
          </p:txBody>
        </p:sp>
        <p:sp>
          <p:nvSpPr>
            <p:cNvPr id="8" name="Forma livre 19">
              <a:extLst>
                <a:ext uri="{FF2B5EF4-FFF2-40B4-BE49-F238E27FC236}">
                  <a16:creationId xmlns:a16="http://schemas.microsoft.com/office/drawing/2014/main" id="{9F34F134-4F2C-44A6-BAF7-25EAEFBA3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4ED44C9-C52F-4738-9DF6-B36AD4F93106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11" name="Espaço Reservado para Data 29">
            <a:extLst>
              <a:ext uri="{FF2B5EF4-FFF2-40B4-BE49-F238E27FC236}">
                <a16:creationId xmlns:a16="http://schemas.microsoft.com/office/drawing/2014/main" id="{FAD95603-961B-4E31-9EFD-FEE0FBC1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2" name="Espaço Reservado para Rodapé 18">
            <a:extLst>
              <a:ext uri="{FF2B5EF4-FFF2-40B4-BE49-F238E27FC236}">
                <a16:creationId xmlns:a16="http://schemas.microsoft.com/office/drawing/2014/main" id="{2E3A6570-6244-493D-8A8A-F9A476E5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3" name="Espaço Reservado para Número de Slide 26">
            <a:extLst>
              <a:ext uri="{FF2B5EF4-FFF2-40B4-BE49-F238E27FC236}">
                <a16:creationId xmlns:a16="http://schemas.microsoft.com/office/drawing/2014/main" id="{B7F0202F-D429-47B9-A0B5-C6594956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812197-9D12-4BE9-B5CB-A69A85A86AC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6837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9">
            <a:extLst>
              <a:ext uri="{FF2B5EF4-FFF2-40B4-BE49-F238E27FC236}">
                <a16:creationId xmlns:a16="http://schemas.microsoft.com/office/drawing/2014/main" id="{41C400EA-2C6C-47E0-9955-D1171E66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1">
            <a:extLst>
              <a:ext uri="{FF2B5EF4-FFF2-40B4-BE49-F238E27FC236}">
                <a16:creationId xmlns:a16="http://schemas.microsoft.com/office/drawing/2014/main" id="{69CC6F33-8959-40AA-B86D-FD63DBCC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17">
            <a:extLst>
              <a:ext uri="{FF2B5EF4-FFF2-40B4-BE49-F238E27FC236}">
                <a16:creationId xmlns:a16="http://schemas.microsoft.com/office/drawing/2014/main" id="{0D2EB70F-2B42-458D-8300-406FCECB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6A0D5C-3219-4EAF-AF35-08B956D9CBE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0595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9">
            <a:extLst>
              <a:ext uri="{FF2B5EF4-FFF2-40B4-BE49-F238E27FC236}">
                <a16:creationId xmlns:a16="http://schemas.microsoft.com/office/drawing/2014/main" id="{AB4D7DEC-7E9B-400B-B57E-98827E3C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1">
            <a:extLst>
              <a:ext uri="{FF2B5EF4-FFF2-40B4-BE49-F238E27FC236}">
                <a16:creationId xmlns:a16="http://schemas.microsoft.com/office/drawing/2014/main" id="{D020BD1A-A543-4ED5-886A-BD07B907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17">
            <a:extLst>
              <a:ext uri="{FF2B5EF4-FFF2-40B4-BE49-F238E27FC236}">
                <a16:creationId xmlns:a16="http://schemas.microsoft.com/office/drawing/2014/main" id="{F9B741B1-C9A3-450F-9D65-EEBBAFAD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B7C42-9DAE-4449-B789-15B07068DF3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4207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4" name="Espaço Reservado para Data 9">
            <a:extLst>
              <a:ext uri="{FF2B5EF4-FFF2-40B4-BE49-F238E27FC236}">
                <a16:creationId xmlns:a16="http://schemas.microsoft.com/office/drawing/2014/main" id="{BB1E5FFB-79F9-4879-A5A0-EC3638E7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21">
            <a:extLst>
              <a:ext uri="{FF2B5EF4-FFF2-40B4-BE49-F238E27FC236}">
                <a16:creationId xmlns:a16="http://schemas.microsoft.com/office/drawing/2014/main" id="{F35921A2-D120-469A-898D-9B0DCA1E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17">
            <a:extLst>
              <a:ext uri="{FF2B5EF4-FFF2-40B4-BE49-F238E27FC236}">
                <a16:creationId xmlns:a16="http://schemas.microsoft.com/office/drawing/2014/main" id="{18B0E1E5-6201-444A-AA0F-47D1F856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CC72A9-C41F-4B7F-90B9-9AF84D2CA60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584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sa 10">
            <a:extLst>
              <a:ext uri="{FF2B5EF4-FFF2-40B4-BE49-F238E27FC236}">
                <a16:creationId xmlns:a16="http://schemas.microsoft.com/office/drawing/2014/main" id="{94455A57-7771-4934-9F52-DF938FE5BDE2}"/>
              </a:ext>
            </a:extLst>
          </p:cNvPr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5" name="Divisa 15">
            <a:extLst>
              <a:ext uri="{FF2B5EF4-FFF2-40B4-BE49-F238E27FC236}">
                <a16:creationId xmlns:a16="http://schemas.microsoft.com/office/drawing/2014/main" id="{BBEA1B0B-2BA1-4356-A2A9-8F639670D4A5}"/>
              </a:ext>
            </a:extLst>
          </p:cNvPr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AF19F4C4-1B9E-4064-8676-919208EA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516C0CFF-1214-4E6D-B73B-DCA05BDF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C3D24226-E20D-449D-87BC-E64E779A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E98489-C137-4222-A3A4-52BEDCE3FAA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7658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D2995C-8332-4880-912D-65ADCCDC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9A9758-985B-4C6E-9490-36794009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8E6B34-1153-4919-9094-D372798B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CEB98-4F7E-4C97-ABA5-DABDAC8FA1B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3154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8F59FB-5D39-42DD-9F0A-574E10E3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136641B-AAA4-4A42-9F38-748E55ED8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2752EE-C70C-4ED9-818F-3B8C7B82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6C378-88C9-423B-9FD3-A18DC3DA1B8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10673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81E520-072C-4355-8FBA-EEE89E12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27172B-B1E5-4A06-927B-095C5892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8F2FF5-6AB6-49E6-B43E-0A5B0867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C26D4C-73FA-41F5-ADEB-731F5A6CC25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0243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9">
            <a:extLst>
              <a:ext uri="{FF2B5EF4-FFF2-40B4-BE49-F238E27FC236}">
                <a16:creationId xmlns:a16="http://schemas.microsoft.com/office/drawing/2014/main" id="{A499282D-AC6F-49DF-B400-3EC83CAD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1">
            <a:extLst>
              <a:ext uri="{FF2B5EF4-FFF2-40B4-BE49-F238E27FC236}">
                <a16:creationId xmlns:a16="http://schemas.microsoft.com/office/drawing/2014/main" id="{2292E527-96E4-4AEC-A6A6-C97F0AC6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17">
            <a:extLst>
              <a:ext uri="{FF2B5EF4-FFF2-40B4-BE49-F238E27FC236}">
                <a16:creationId xmlns:a16="http://schemas.microsoft.com/office/drawing/2014/main" id="{3C5997AD-DF42-4A1F-8903-2E81B3E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7E281-C0C3-407D-B095-B0D4830D9DF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141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9F20CC-8E3A-428F-9394-DF8809FD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5307A3-AF12-45A5-BDB5-DB5A2716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7148B4-9055-4F04-86B2-B603B181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A13532-7790-446D-9CB1-49FC2D31AB9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962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10">
            <a:extLst>
              <a:ext uri="{FF2B5EF4-FFF2-40B4-BE49-F238E27FC236}">
                <a16:creationId xmlns:a16="http://schemas.microsoft.com/office/drawing/2014/main" id="{C99BDDF3-864B-49DF-9B53-EC036C461DCF}"/>
              </a:ext>
            </a:extLst>
          </p:cNvPr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6" name="Forma livre 15">
            <a:extLst>
              <a:ext uri="{FF2B5EF4-FFF2-40B4-BE49-F238E27FC236}">
                <a16:creationId xmlns:a16="http://schemas.microsoft.com/office/drawing/2014/main" id="{93BE2C1A-6D8F-49EA-8AB6-B065E5881319}"/>
              </a:ext>
            </a:extLst>
          </p:cNvPr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 sz="1800"/>
          </a:p>
        </p:txBody>
      </p:sp>
      <p:sp>
        <p:nvSpPr>
          <p:cNvPr id="7" name="Triângulo retângulo 16">
            <a:extLst>
              <a:ext uri="{FF2B5EF4-FFF2-40B4-BE49-F238E27FC236}">
                <a16:creationId xmlns:a16="http://schemas.microsoft.com/office/drawing/2014/main" id="{73E48F70-16DA-478D-A7A6-CD81FBD87964}"/>
              </a:ext>
            </a:extLst>
          </p:cNvPr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7B84082-8B07-425B-BA14-E5DC01F3B9A5}"/>
              </a:ext>
            </a:extLst>
          </p:cNvPr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ivisa 19">
            <a:extLst>
              <a:ext uri="{FF2B5EF4-FFF2-40B4-BE49-F238E27FC236}">
                <a16:creationId xmlns:a16="http://schemas.microsoft.com/office/drawing/2014/main" id="{09289EBE-964B-480E-B55B-277AD066F194}"/>
              </a:ext>
            </a:extLst>
          </p:cNvPr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10" name="Divisa 20">
            <a:extLst>
              <a:ext uri="{FF2B5EF4-FFF2-40B4-BE49-F238E27FC236}">
                <a16:creationId xmlns:a16="http://schemas.microsoft.com/office/drawing/2014/main" id="{AD12806D-68DB-4D83-93B8-3C5215DC15B3}"/>
              </a:ext>
            </a:extLst>
          </p:cNvPr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11" name="Espaço Reservado para Data 4">
            <a:extLst>
              <a:ext uri="{FF2B5EF4-FFF2-40B4-BE49-F238E27FC236}">
                <a16:creationId xmlns:a16="http://schemas.microsoft.com/office/drawing/2014/main" id="{64BBFD2E-6F90-48C3-B4AD-D14A0A7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2" name="Espaço Reservado para Rodapé 5">
            <a:extLst>
              <a:ext uri="{FF2B5EF4-FFF2-40B4-BE49-F238E27FC236}">
                <a16:creationId xmlns:a16="http://schemas.microsoft.com/office/drawing/2014/main" id="{FE95D3DC-F84B-493D-80FD-C22F213C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3" name="Espaço Reservado para Número de Slide 6">
            <a:extLst>
              <a:ext uri="{FF2B5EF4-FFF2-40B4-BE49-F238E27FC236}">
                <a16:creationId xmlns:a16="http://schemas.microsoft.com/office/drawing/2014/main" id="{D1848333-7215-4D65-A2B0-54F6871F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57AD62-8CCC-48F0-AE56-09C74B5A31B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37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>
            <a:extLst>
              <a:ext uri="{FF2B5EF4-FFF2-40B4-BE49-F238E27FC236}">
                <a16:creationId xmlns:a16="http://schemas.microsoft.com/office/drawing/2014/main" id="{53BA5D92-DC8D-4CC3-93E6-8412AD2641DB}"/>
              </a:ext>
            </a:extLst>
          </p:cNvPr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3075" name="Forma livre 11">
            <a:extLst>
              <a:ext uri="{FF2B5EF4-FFF2-40B4-BE49-F238E27FC236}">
                <a16:creationId xmlns:a16="http://schemas.microsoft.com/office/drawing/2014/main" id="{545ADD49-C83F-4440-B22B-924217A6D511}"/>
              </a:ext>
            </a:extLst>
          </p:cNvPr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 sz="1800"/>
          </a:p>
        </p:txBody>
      </p:sp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20653F60-0BF9-42FB-969E-0C7E950C384D}"/>
              </a:ext>
            </a:extLst>
          </p:cNvPr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36F84B9-DC40-49A2-BF59-9009933FB7BC}"/>
              </a:ext>
            </a:extLst>
          </p:cNvPr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3B275184-4F5B-4238-8A80-134B13B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081" name="Espaço Reservado para Texto 29">
            <a:extLst>
              <a:ext uri="{FF2B5EF4-FFF2-40B4-BE49-F238E27FC236}">
                <a16:creationId xmlns:a16="http://schemas.microsoft.com/office/drawing/2014/main" id="{0644DE47-DA96-4E93-AC91-BE0B84CC1A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E423E8BA-D835-4613-8B62-0546B313A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3486B9C-9444-4916-BD6F-3E0DF2076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9884" y="6408739"/>
            <a:ext cx="3134783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04591451-1A1B-42CF-B480-A4522145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1A753AE-BC07-4393-BB46-C9A7807B03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9934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g"/><Relationship Id="rId11" Type="http://schemas.openxmlformats.org/officeDocument/2006/relationships/image" Target="../media/image10.jpg"/><Relationship Id="rId5" Type="http://schemas.openxmlformats.org/officeDocument/2006/relationships/image" Target="../media/image6.jpg"/><Relationship Id="rId10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jp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gi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4000">
              <a:schemeClr val="tx1">
                <a:lumMod val="50000"/>
                <a:lumOff val="50000"/>
              </a:schemeClr>
            </a:gs>
            <a:gs pos="29000">
              <a:schemeClr val="tx1">
                <a:lumMod val="65000"/>
                <a:lumOff val="3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10691-D067-4BC0-A313-9CFC0808D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761" y="1256073"/>
            <a:ext cx="11298477" cy="2367418"/>
          </a:xfrm>
        </p:spPr>
        <p:txBody>
          <a:bodyPr>
            <a:noAutofit/>
          </a:bodyPr>
          <a:lstStyle/>
          <a:p>
            <a:pPr algn="just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 Browniano</a:t>
            </a:r>
          </a:p>
        </p:txBody>
      </p:sp>
    </p:spTree>
    <p:extLst>
      <p:ext uri="{BB962C8B-B14F-4D97-AF65-F5344CB8AC3E}">
        <p14:creationId xmlns:p14="http://schemas.microsoft.com/office/powerpoint/2010/main" val="138052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A2D7670D-00EF-4E03-8A25-5866E9DE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1840">
            <a:off x="4408172" y="1096475"/>
            <a:ext cx="1820901" cy="232003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264C36-0F96-47D6-A82C-FD4AE3B500E2}"/>
              </a:ext>
            </a:extLst>
          </p:cNvPr>
          <p:cNvSpPr txBox="1"/>
          <p:nvPr/>
        </p:nvSpPr>
        <p:spPr>
          <a:xfrm>
            <a:off x="-781724" y="245149"/>
            <a:ext cx="8067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1" dirty="0">
                <a:solidFill>
                  <a:srgbClr val="FF81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Sans Unicode"/>
              </a:rPr>
              <a:t>Atividade em Grupo</a:t>
            </a:r>
            <a:endParaRPr lang="pt-BR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8D6F79-F32B-494A-887F-F4967A3D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1371778"/>
            <a:ext cx="4529112" cy="50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53C0B8A-D853-4BCF-9E7E-25FC9975CC34}"/>
              </a:ext>
            </a:extLst>
          </p:cNvPr>
          <p:cNvSpPr/>
          <p:nvPr/>
        </p:nvSpPr>
        <p:spPr>
          <a:xfrm>
            <a:off x="6532662" y="1842448"/>
            <a:ext cx="4529112" cy="6823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Trajetória para cada GRUPO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A2CC63E-E46C-413B-97DE-99E835DF70FA}"/>
              </a:ext>
            </a:extLst>
          </p:cNvPr>
          <p:cNvSpPr/>
          <p:nvPr/>
        </p:nvSpPr>
        <p:spPr>
          <a:xfrm>
            <a:off x="6532663" y="3470368"/>
            <a:ext cx="4529112" cy="6823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Achar as distâncias e velocidades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C165DD5-8506-4295-BAC8-F6E1A5F2214D}"/>
              </a:ext>
            </a:extLst>
          </p:cNvPr>
          <p:cNvSpPr/>
          <p:nvPr/>
        </p:nvSpPr>
        <p:spPr>
          <a:xfrm>
            <a:off x="6532662" y="5098288"/>
            <a:ext cx="4529112" cy="6823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Preencher a tabela do Histograma</a:t>
            </a:r>
          </a:p>
        </p:txBody>
      </p:sp>
    </p:spTree>
    <p:extLst>
      <p:ext uri="{BB962C8B-B14F-4D97-AF65-F5344CB8AC3E}">
        <p14:creationId xmlns:p14="http://schemas.microsoft.com/office/powerpoint/2010/main" val="7642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5DB4BD9-5BBF-4CBA-BB4A-B30E43DE40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1083" r="-101" b="1083"/>
          <a:stretch/>
        </p:blipFill>
        <p:spPr>
          <a:xfrm>
            <a:off x="2831115" y="4277963"/>
            <a:ext cx="2831966" cy="2156261"/>
          </a:xfrm>
          <a:prstGeom prst="round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CAB252B-898E-4578-A2AD-912814188BBF}"/>
              </a:ext>
            </a:extLst>
          </p:cNvPr>
          <p:cNvGrpSpPr/>
          <p:nvPr/>
        </p:nvGrpSpPr>
        <p:grpSpPr>
          <a:xfrm>
            <a:off x="420629" y="298058"/>
            <a:ext cx="4501406" cy="2816299"/>
            <a:chOff x="364082" y="298058"/>
            <a:chExt cx="4501406" cy="2816299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C7746D0A-60CC-40CD-AC67-B564CF5107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64082" y="298058"/>
              <a:ext cx="4501406" cy="379272"/>
            </a:xfrm>
            <a:prstGeom prst="rect">
              <a:avLst/>
            </a:prstGeom>
            <a:noFill/>
          </p:spPr>
          <p:txBody>
            <a:bodyPr/>
            <a:lstStyle>
              <a:lvl1pPr marL="365125" indent="-255588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0713" indent="-228600" algn="l" rtl="0" eaLnBrk="0" fontAlgn="base" hangingPunct="0">
                <a:spcBef>
                  <a:spcPts val="325"/>
                </a:spcBef>
                <a:spcAft>
                  <a:spcPct val="0"/>
                </a:spcAft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8838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pt-BR" sz="2800" b="1" dirty="0"/>
                <a:t>ROBERT BROWN - 1827</a:t>
              </a: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2DBFC2AF-4266-41F8-A2FF-EB862C22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19" y="780732"/>
              <a:ext cx="1962150" cy="2333625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C83E5185-9A06-4736-A164-01ADD493B4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0"/>
          <a:stretch/>
        </p:blipFill>
        <p:spPr>
          <a:xfrm>
            <a:off x="8595713" y="3909391"/>
            <a:ext cx="3549375" cy="2816161"/>
          </a:xfrm>
          <a:prstGeom prst="roundRect">
            <a:avLst/>
          </a:prstGeom>
        </p:spPr>
      </p:pic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20FFCF56-40E4-48BB-9F55-55909BE27C0A}"/>
              </a:ext>
            </a:extLst>
          </p:cNvPr>
          <p:cNvSpPr/>
          <p:nvPr/>
        </p:nvSpPr>
        <p:spPr>
          <a:xfrm rot="15849200">
            <a:off x="6383589" y="1862186"/>
            <a:ext cx="3625008" cy="4249767"/>
          </a:xfrm>
          <a:custGeom>
            <a:avLst/>
            <a:gdLst>
              <a:gd name="connsiteX0" fmla="*/ 0 w 4187687"/>
              <a:gd name="connsiteY0" fmla="*/ 2902226 h 2902226"/>
              <a:gd name="connsiteX1" fmla="*/ 2093844 w 4187687"/>
              <a:gd name="connsiteY1" fmla="*/ 0 h 2902226"/>
              <a:gd name="connsiteX2" fmla="*/ 4187687 w 4187687"/>
              <a:gd name="connsiteY2" fmla="*/ 2902226 h 2902226"/>
              <a:gd name="connsiteX3" fmla="*/ 0 w 4187687"/>
              <a:gd name="connsiteY3" fmla="*/ 2902226 h 2902226"/>
              <a:gd name="connsiteX0" fmla="*/ 0 w 2981739"/>
              <a:gd name="connsiteY0" fmla="*/ 2902226 h 2902226"/>
              <a:gd name="connsiteX1" fmla="*/ 2093844 w 2981739"/>
              <a:gd name="connsiteY1" fmla="*/ 0 h 2902226"/>
              <a:gd name="connsiteX2" fmla="*/ 2981739 w 2981739"/>
              <a:gd name="connsiteY2" fmla="*/ 914400 h 2902226"/>
              <a:gd name="connsiteX3" fmla="*/ 0 w 2981739"/>
              <a:gd name="connsiteY3" fmla="*/ 2902226 h 2902226"/>
              <a:gd name="connsiteX0" fmla="*/ 0 w 2809461"/>
              <a:gd name="connsiteY0" fmla="*/ 2902226 h 2902226"/>
              <a:gd name="connsiteX1" fmla="*/ 2093844 w 2809461"/>
              <a:gd name="connsiteY1" fmla="*/ 0 h 2902226"/>
              <a:gd name="connsiteX2" fmla="*/ 2809461 w 2809461"/>
              <a:gd name="connsiteY2" fmla="*/ 768626 h 2902226"/>
              <a:gd name="connsiteX3" fmla="*/ 0 w 2809461"/>
              <a:gd name="connsiteY3" fmla="*/ 2902226 h 29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9461" h="2902226">
                <a:moveTo>
                  <a:pt x="0" y="2902226"/>
                </a:moveTo>
                <a:lnTo>
                  <a:pt x="2093844" y="0"/>
                </a:lnTo>
                <a:lnTo>
                  <a:pt x="2809461" y="768626"/>
                </a:lnTo>
                <a:lnTo>
                  <a:pt x="0" y="2902226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Object 26">
            <a:extLst>
              <a:ext uri="{FF2B5EF4-FFF2-40B4-BE49-F238E27FC236}">
                <a16:creationId xmlns:a16="http://schemas.microsoft.com/office/drawing/2014/main" id="{B8C7E1CE-1857-4395-B9D4-4987CCBA0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317856"/>
              </p:ext>
            </p:extLst>
          </p:nvPr>
        </p:nvGraphicFramePr>
        <p:xfrm>
          <a:off x="5020021" y="677330"/>
          <a:ext cx="2694340" cy="2964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orelDRAW" r:id="rId7" imgW="906475" imgH="1111910" progId="CorelDRAW.Graphic.13">
                  <p:embed/>
                </p:oleObj>
              </mc:Choice>
              <mc:Fallback>
                <p:oleObj name="CorelDRAW" r:id="rId7" imgW="906475" imgH="1111910" progId="CorelDRAW.Graphic.13">
                  <p:embed/>
                  <p:pic>
                    <p:nvPicPr>
                      <p:cNvPr id="7" name="Object 26">
                        <a:extLst>
                          <a:ext uri="{FF2B5EF4-FFF2-40B4-BE49-F238E27FC236}">
                            <a16:creationId xmlns:a16="http://schemas.microsoft.com/office/drawing/2014/main" id="{B8C7E1CE-1857-4395-B9D4-4987CCBA06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021" y="677330"/>
                        <a:ext cx="2694340" cy="2964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FABD48E9-30C3-44E0-A43E-1B3C0BB0D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3" y="1380826"/>
            <a:ext cx="2534705" cy="2320030"/>
          </a:xfrm>
          <a:prstGeom prst="flowChartMagneticDisk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123A1C-D1BC-438A-8313-3FCB5CBE408A}"/>
              </a:ext>
            </a:extLst>
          </p:cNvPr>
          <p:cNvSpPr txBox="1"/>
          <p:nvPr/>
        </p:nvSpPr>
        <p:spPr>
          <a:xfrm>
            <a:off x="8353399" y="1862092"/>
            <a:ext cx="3134595" cy="61293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3000" dirty="0"/>
              <a:t>Causa Externa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C29B9C5-04F6-482A-B444-2FF345EB8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2436">
            <a:off x="7104735" y="319997"/>
            <a:ext cx="1820901" cy="2320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6A2D200-E2CC-4C7E-8EC2-4591D4811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8495" flipH="1">
            <a:off x="3761626" y="2176818"/>
            <a:ext cx="1803435" cy="2426021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AF2C7A3-DBF0-418E-A354-C968C44C8D17}"/>
              </a:ext>
            </a:extLst>
          </p:cNvPr>
          <p:cNvGrpSpPr/>
          <p:nvPr/>
        </p:nvGrpSpPr>
        <p:grpSpPr>
          <a:xfrm>
            <a:off x="7965452" y="1862092"/>
            <a:ext cx="4110136" cy="2520883"/>
            <a:chOff x="7965452" y="1862092"/>
            <a:chExt cx="4110136" cy="2520883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1888B5D-82CA-496E-97A3-9BDF0C07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452" y="1862092"/>
              <a:ext cx="4110136" cy="2520883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F78783D-B09F-4B26-9E8C-90A72F612DC1}"/>
                </a:ext>
              </a:extLst>
            </p:cNvPr>
            <p:cNvSpPr txBox="1"/>
            <p:nvPr/>
          </p:nvSpPr>
          <p:spPr>
            <a:xfrm>
              <a:off x="9144625" y="1967539"/>
              <a:ext cx="196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Fuligem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71CC6A0-1EC9-48EB-A894-678F7F6AEDD6}"/>
              </a:ext>
            </a:extLst>
          </p:cNvPr>
          <p:cNvGrpSpPr/>
          <p:nvPr/>
        </p:nvGrpSpPr>
        <p:grpSpPr>
          <a:xfrm>
            <a:off x="2425645" y="4238935"/>
            <a:ext cx="3642905" cy="2234315"/>
            <a:chOff x="2425645" y="4238935"/>
            <a:chExt cx="3642905" cy="2234315"/>
          </a:xfrm>
        </p:grpSpPr>
        <p:pic>
          <p:nvPicPr>
            <p:cNvPr id="1026" name="Picture 2" descr="Prevenção contra poeiras minerais: normas e riscos – Suppress">
              <a:extLst>
                <a:ext uri="{FF2B5EF4-FFF2-40B4-BE49-F238E27FC236}">
                  <a16:creationId xmlns:a16="http://schemas.microsoft.com/office/drawing/2014/main" id="{A72673FE-93D5-4892-AA2E-E354C2C34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5645" y="4238935"/>
              <a:ext cx="3642905" cy="2234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44EF810-8A26-4C2B-ABC6-4C8FFAE26E7D}"/>
                </a:ext>
              </a:extLst>
            </p:cNvPr>
            <p:cNvSpPr txBox="1"/>
            <p:nvPr/>
          </p:nvSpPr>
          <p:spPr>
            <a:xfrm>
              <a:off x="3265727" y="4362580"/>
              <a:ext cx="196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Poeira</a:t>
              </a:r>
            </a:p>
          </p:txBody>
        </p: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6824D0B2-6724-4F28-9988-36CD4E806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22" y="1770312"/>
            <a:ext cx="5086177" cy="45779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C2EE1DC6-BA60-4AD2-899C-2BB71D0F4483}"/>
              </a:ext>
            </a:extLst>
          </p:cNvPr>
          <p:cNvSpPr txBox="1"/>
          <p:nvPr/>
        </p:nvSpPr>
        <p:spPr>
          <a:xfrm>
            <a:off x="1024642" y="467071"/>
            <a:ext cx="10463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4800" b="1" i="1" u="none" strike="noStrike" kern="1200" cap="none" spc="0" normalizeH="0" baseline="0" noProof="0" dirty="0">
                <a:ln>
                  <a:noFill/>
                </a:ln>
                <a:solidFill>
                  <a:srgbClr val="FF81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Lucida Sans Unicode"/>
              </a:rPr>
              <a:t>MOVIMENTO BROWNIANO</a:t>
            </a:r>
            <a:endParaRPr lang="pt-BR" sz="4800" dirty="0"/>
          </a:p>
        </p:txBody>
      </p:sp>
      <p:sp>
        <p:nvSpPr>
          <p:cNvPr id="22" name="Espaço Reservado para Data 4">
            <a:extLst>
              <a:ext uri="{FF2B5EF4-FFF2-40B4-BE49-F238E27FC236}">
                <a16:creationId xmlns:a16="http://schemas.microsoft.com/office/drawing/2014/main" id="{1ED280CE-F5D7-4F61-A368-06AACA4C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ço Reservado para Rodapé 5">
            <a:extLst>
              <a:ext uri="{FF2B5EF4-FFF2-40B4-BE49-F238E27FC236}">
                <a16:creationId xmlns:a16="http://schemas.microsoft.com/office/drawing/2014/main" id="{C0766AB0-EEDA-4631-BA23-024516A2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31" name="Espaço Reservado para Número de Slide 6">
            <a:extLst>
              <a:ext uri="{FF2B5EF4-FFF2-40B4-BE49-F238E27FC236}">
                <a16:creationId xmlns:a16="http://schemas.microsoft.com/office/drawing/2014/main" id="{40B5CFDF-86EF-4AB0-91AE-B07CD581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3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8" grpId="0" animBg="1"/>
      <p:bldP spid="18" grpId="1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22441B5-9E25-48E7-B787-07D8E15A13D5}"/>
              </a:ext>
            </a:extLst>
          </p:cNvPr>
          <p:cNvGrpSpPr/>
          <p:nvPr/>
        </p:nvGrpSpPr>
        <p:grpSpPr>
          <a:xfrm>
            <a:off x="1" y="278733"/>
            <a:ext cx="3106454" cy="2887548"/>
            <a:chOff x="518909" y="316249"/>
            <a:chExt cx="3420096" cy="3345229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C7746D0A-60CC-40CD-AC67-B564CF5107C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18909" y="316249"/>
              <a:ext cx="3420096" cy="580336"/>
            </a:xfrm>
            <a:prstGeom prst="rect">
              <a:avLst/>
            </a:prstGeom>
          </p:spPr>
          <p:txBody>
            <a:bodyPr/>
            <a:lstStyle>
              <a:lvl1pPr marL="365125" indent="-255588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0713" indent="-228600" algn="l" rtl="0" eaLnBrk="0" fontAlgn="base" hangingPunct="0">
                <a:spcBef>
                  <a:spcPts val="325"/>
                </a:spcBef>
                <a:spcAft>
                  <a:spcPct val="0"/>
                </a:spcAft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8838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3000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2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574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228600" algn="l" rtl="0" eaLnBrk="1" latinLnBrk="0" hangingPunct="1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algn="ctr" eaLnBrk="1" hangingPunct="1">
                <a:lnSpc>
                  <a:spcPct val="90000"/>
                </a:lnSpc>
                <a:buFontTx/>
                <a:buNone/>
                <a:defRPr/>
              </a:pPr>
              <a:r>
                <a:rPr lang="pt-BR" sz="2400" b="1" dirty="0"/>
                <a:t>EINSTEIN - 1905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2A09C75-966D-4AC1-A463-9DEDABC3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4014" y="896585"/>
              <a:ext cx="2137422" cy="2764893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sp>
        <p:nvSpPr>
          <p:cNvPr id="21" name="AutoShape 5">
            <a:extLst>
              <a:ext uri="{FF2B5EF4-FFF2-40B4-BE49-F238E27FC236}">
                <a16:creationId xmlns:a16="http://schemas.microsoft.com/office/drawing/2014/main" id="{E188DBD7-B41A-41CF-A329-59247ADE3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98" y="1998510"/>
            <a:ext cx="2158922" cy="814192"/>
          </a:xfrm>
          <a:prstGeom prst="rightArrow">
            <a:avLst>
              <a:gd name="adj1" fmla="val 50000"/>
              <a:gd name="adj2" fmla="val 36878"/>
            </a:avLst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Agitação Térmica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7FF3310-48CB-4ACC-8638-821D2CE48B6C}"/>
              </a:ext>
            </a:extLst>
          </p:cNvPr>
          <p:cNvGrpSpPr/>
          <p:nvPr/>
        </p:nvGrpSpPr>
        <p:grpSpPr>
          <a:xfrm>
            <a:off x="4632513" y="928242"/>
            <a:ext cx="2046099" cy="2663820"/>
            <a:chOff x="5011211" y="686296"/>
            <a:chExt cx="2694340" cy="3014560"/>
          </a:xfrm>
        </p:grpSpPr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4A14020E-AA31-4141-AEDE-D09F2AB61D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11211" y="686296"/>
            <a:ext cx="2694340" cy="2964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CorelDRAW" r:id="rId7" imgW="906475" imgH="1111910" progId="CorelDRAW.Graphic.13">
                    <p:embed/>
                  </p:oleObj>
                </mc:Choice>
                <mc:Fallback>
                  <p:oleObj name="CorelDRAW" r:id="rId7" imgW="906475" imgH="1111910" progId="CorelDRAW.Graphic.13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4A14020E-AA31-4141-AEDE-D09F2AB61D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1211" y="686296"/>
                          <a:ext cx="2694340" cy="2964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A46C3A3-D962-4ADF-B4EF-A2D16E45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653" y="1380826"/>
              <a:ext cx="2534705" cy="2320030"/>
            </a:xfrm>
            <a:prstGeom prst="flowChartMagneticDisk">
              <a:avLst/>
            </a:prstGeom>
            <a:ln w="19050">
              <a:solidFill>
                <a:schemeClr val="bg1"/>
              </a:solidFill>
            </a:ln>
          </p:spPr>
        </p:pic>
      </p:grpSp>
      <p:grpSp>
        <p:nvGrpSpPr>
          <p:cNvPr id="40" name="CaixaZoom">
            <a:extLst>
              <a:ext uri="{FF2B5EF4-FFF2-40B4-BE49-F238E27FC236}">
                <a16:creationId xmlns:a16="http://schemas.microsoft.com/office/drawing/2014/main" id="{76330376-0CE6-4F2E-A1EA-ED938D33251F}"/>
              </a:ext>
            </a:extLst>
          </p:cNvPr>
          <p:cNvGrpSpPr/>
          <p:nvPr/>
        </p:nvGrpSpPr>
        <p:grpSpPr>
          <a:xfrm>
            <a:off x="5731828" y="996101"/>
            <a:ext cx="4869378" cy="3215190"/>
            <a:chOff x="756711" y="892995"/>
            <a:chExt cx="2186522" cy="1549553"/>
          </a:xfrm>
        </p:grpSpPr>
        <p:sp>
          <p:nvSpPr>
            <p:cNvPr id="41" name="FaceDireita">
              <a:extLst>
                <a:ext uri="{FF2B5EF4-FFF2-40B4-BE49-F238E27FC236}">
                  <a16:creationId xmlns:a16="http://schemas.microsoft.com/office/drawing/2014/main" id="{D9A730FC-B52F-409C-A2ED-674C72F50E2E}"/>
                </a:ext>
              </a:extLst>
            </p:cNvPr>
            <p:cNvSpPr/>
            <p:nvPr/>
          </p:nvSpPr>
          <p:spPr>
            <a:xfrm>
              <a:off x="1029266" y="897877"/>
              <a:ext cx="1913967" cy="1544671"/>
            </a:xfrm>
            <a:custGeom>
              <a:avLst/>
              <a:gdLst>
                <a:gd name="connsiteX0" fmla="*/ 19455 w 1517515"/>
                <a:gd name="connsiteY0" fmla="*/ 865761 h 1906621"/>
                <a:gd name="connsiteX1" fmla="*/ 1517515 w 1517515"/>
                <a:gd name="connsiteY1" fmla="*/ 0 h 1906621"/>
                <a:gd name="connsiteX2" fmla="*/ 1478604 w 1517515"/>
                <a:gd name="connsiteY2" fmla="*/ 1906621 h 1906621"/>
                <a:gd name="connsiteX3" fmla="*/ 0 w 1517515"/>
                <a:gd name="connsiteY3" fmla="*/ 1108953 h 1906621"/>
                <a:gd name="connsiteX4" fmla="*/ 19455 w 1517515"/>
                <a:gd name="connsiteY4" fmla="*/ 865761 h 1906621"/>
                <a:gd name="connsiteX0" fmla="*/ 0 w 1519491"/>
                <a:gd name="connsiteY0" fmla="*/ 844330 h 1906621"/>
                <a:gd name="connsiteX1" fmla="*/ 1519491 w 1519491"/>
                <a:gd name="connsiteY1" fmla="*/ 0 h 1906621"/>
                <a:gd name="connsiteX2" fmla="*/ 1480580 w 1519491"/>
                <a:gd name="connsiteY2" fmla="*/ 1906621 h 1906621"/>
                <a:gd name="connsiteX3" fmla="*/ 1976 w 1519491"/>
                <a:gd name="connsiteY3" fmla="*/ 1108953 h 1906621"/>
                <a:gd name="connsiteX4" fmla="*/ 0 w 1519491"/>
                <a:gd name="connsiteY4" fmla="*/ 844330 h 1906621"/>
                <a:gd name="connsiteX0" fmla="*/ 0 w 1913967"/>
                <a:gd name="connsiteY0" fmla="*/ 844330 h 1573246"/>
                <a:gd name="connsiteX1" fmla="*/ 1519491 w 1913967"/>
                <a:gd name="connsiteY1" fmla="*/ 0 h 1573246"/>
                <a:gd name="connsiteX2" fmla="*/ 1913967 w 1913967"/>
                <a:gd name="connsiteY2" fmla="*/ 1573246 h 1573246"/>
                <a:gd name="connsiteX3" fmla="*/ 1976 w 1913967"/>
                <a:gd name="connsiteY3" fmla="*/ 1108953 h 1573246"/>
                <a:gd name="connsiteX4" fmla="*/ 0 w 1913967"/>
                <a:gd name="connsiteY4" fmla="*/ 844330 h 1573246"/>
                <a:gd name="connsiteX0" fmla="*/ 0 w 1913967"/>
                <a:gd name="connsiteY0" fmla="*/ 815755 h 1544671"/>
                <a:gd name="connsiteX1" fmla="*/ 1910016 w 1913967"/>
                <a:gd name="connsiteY1" fmla="*/ 0 h 1544671"/>
                <a:gd name="connsiteX2" fmla="*/ 1913967 w 1913967"/>
                <a:gd name="connsiteY2" fmla="*/ 1544671 h 1544671"/>
                <a:gd name="connsiteX3" fmla="*/ 1976 w 1913967"/>
                <a:gd name="connsiteY3" fmla="*/ 1080378 h 1544671"/>
                <a:gd name="connsiteX4" fmla="*/ 0 w 1913967"/>
                <a:gd name="connsiteY4" fmla="*/ 815755 h 15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3967" h="1544671">
                  <a:moveTo>
                    <a:pt x="0" y="815755"/>
                  </a:moveTo>
                  <a:lnTo>
                    <a:pt x="1910016" y="0"/>
                  </a:lnTo>
                  <a:lnTo>
                    <a:pt x="1913967" y="1544671"/>
                  </a:lnTo>
                  <a:lnTo>
                    <a:pt x="1976" y="1080378"/>
                  </a:lnTo>
                  <a:cubicBezTo>
                    <a:pt x="1317" y="992170"/>
                    <a:pt x="659" y="903963"/>
                    <a:pt x="0" y="815755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42" name="FaceBaixo">
              <a:extLst>
                <a:ext uri="{FF2B5EF4-FFF2-40B4-BE49-F238E27FC236}">
                  <a16:creationId xmlns:a16="http://schemas.microsoft.com/office/drawing/2014/main" id="{F607EAF8-BEDD-4AF2-8B1D-9CE844D77A1A}"/>
                </a:ext>
              </a:extLst>
            </p:cNvPr>
            <p:cNvSpPr/>
            <p:nvPr/>
          </p:nvSpPr>
          <p:spPr>
            <a:xfrm>
              <a:off x="757522" y="1979355"/>
              <a:ext cx="2183050" cy="463008"/>
            </a:xfrm>
            <a:custGeom>
              <a:avLst/>
              <a:gdLst>
                <a:gd name="connsiteX0" fmla="*/ 19455 w 1517515"/>
                <a:gd name="connsiteY0" fmla="*/ 865761 h 1906621"/>
                <a:gd name="connsiteX1" fmla="*/ 1517515 w 1517515"/>
                <a:gd name="connsiteY1" fmla="*/ 0 h 1906621"/>
                <a:gd name="connsiteX2" fmla="*/ 1478604 w 1517515"/>
                <a:gd name="connsiteY2" fmla="*/ 1906621 h 1906621"/>
                <a:gd name="connsiteX3" fmla="*/ 0 w 1517515"/>
                <a:gd name="connsiteY3" fmla="*/ 1108953 h 1906621"/>
                <a:gd name="connsiteX4" fmla="*/ 19455 w 1517515"/>
                <a:gd name="connsiteY4" fmla="*/ 865761 h 1906621"/>
                <a:gd name="connsiteX0" fmla="*/ 0 w 1498060"/>
                <a:gd name="connsiteY0" fmla="*/ 865761 h 1906621"/>
                <a:gd name="connsiteX1" fmla="*/ 1498060 w 1498060"/>
                <a:gd name="connsiteY1" fmla="*/ 0 h 1906621"/>
                <a:gd name="connsiteX2" fmla="*/ 1459149 w 1498060"/>
                <a:gd name="connsiteY2" fmla="*/ 1906621 h 1906621"/>
                <a:gd name="connsiteX3" fmla="*/ 259945 w 1498060"/>
                <a:gd name="connsiteY3" fmla="*/ 1147053 h 1906621"/>
                <a:gd name="connsiteX4" fmla="*/ 0 w 1498060"/>
                <a:gd name="connsiteY4" fmla="*/ 865761 h 1906621"/>
                <a:gd name="connsiteX0" fmla="*/ 0 w 1548860"/>
                <a:gd name="connsiteY0" fmla="*/ 1176911 h 1906621"/>
                <a:gd name="connsiteX1" fmla="*/ 1548860 w 1548860"/>
                <a:gd name="connsiteY1" fmla="*/ 0 h 1906621"/>
                <a:gd name="connsiteX2" fmla="*/ 1509949 w 1548860"/>
                <a:gd name="connsiteY2" fmla="*/ 1906621 h 1906621"/>
                <a:gd name="connsiteX3" fmla="*/ 310745 w 1548860"/>
                <a:gd name="connsiteY3" fmla="*/ 1147053 h 1906621"/>
                <a:gd name="connsiteX4" fmla="*/ 0 w 1548860"/>
                <a:gd name="connsiteY4" fmla="*/ 1176911 h 1906621"/>
                <a:gd name="connsiteX0" fmla="*/ 0 w 1509949"/>
                <a:gd name="connsiteY0" fmla="*/ 29858 h 770647"/>
                <a:gd name="connsiteX1" fmla="*/ 228060 w 1509949"/>
                <a:gd name="connsiteY1" fmla="*/ 770647 h 770647"/>
                <a:gd name="connsiteX2" fmla="*/ 1509949 w 1509949"/>
                <a:gd name="connsiteY2" fmla="*/ 759568 h 770647"/>
                <a:gd name="connsiteX3" fmla="*/ 310745 w 1509949"/>
                <a:gd name="connsiteY3" fmla="*/ 0 h 770647"/>
                <a:gd name="connsiteX4" fmla="*/ 0 w 1509949"/>
                <a:gd name="connsiteY4" fmla="*/ 29858 h 770647"/>
                <a:gd name="connsiteX0" fmla="*/ 0 w 1802049"/>
                <a:gd name="connsiteY0" fmla="*/ 29858 h 797668"/>
                <a:gd name="connsiteX1" fmla="*/ 228060 w 1802049"/>
                <a:gd name="connsiteY1" fmla="*/ 770647 h 797668"/>
                <a:gd name="connsiteX2" fmla="*/ 1802049 w 1802049"/>
                <a:gd name="connsiteY2" fmla="*/ 797668 h 797668"/>
                <a:gd name="connsiteX3" fmla="*/ 310745 w 1802049"/>
                <a:gd name="connsiteY3" fmla="*/ 0 h 797668"/>
                <a:gd name="connsiteX4" fmla="*/ 0 w 1802049"/>
                <a:gd name="connsiteY4" fmla="*/ 29858 h 797668"/>
                <a:gd name="connsiteX0" fmla="*/ 0 w 1752043"/>
                <a:gd name="connsiteY0" fmla="*/ 0 h 801147"/>
                <a:gd name="connsiteX1" fmla="*/ 178054 w 1752043"/>
                <a:gd name="connsiteY1" fmla="*/ 774126 h 801147"/>
                <a:gd name="connsiteX2" fmla="*/ 1752043 w 1752043"/>
                <a:gd name="connsiteY2" fmla="*/ 801147 h 801147"/>
                <a:gd name="connsiteX3" fmla="*/ 260739 w 1752043"/>
                <a:gd name="connsiteY3" fmla="*/ 3479 h 801147"/>
                <a:gd name="connsiteX4" fmla="*/ 0 w 1752043"/>
                <a:gd name="connsiteY4" fmla="*/ 0 h 801147"/>
                <a:gd name="connsiteX0" fmla="*/ 0 w 1752043"/>
                <a:gd name="connsiteY0" fmla="*/ 3665 h 804812"/>
                <a:gd name="connsiteX1" fmla="*/ 178054 w 1752043"/>
                <a:gd name="connsiteY1" fmla="*/ 777791 h 804812"/>
                <a:gd name="connsiteX2" fmla="*/ 1752043 w 1752043"/>
                <a:gd name="connsiteY2" fmla="*/ 804812 h 804812"/>
                <a:gd name="connsiteX3" fmla="*/ 258358 w 1752043"/>
                <a:gd name="connsiteY3" fmla="*/ 0 h 804812"/>
                <a:gd name="connsiteX4" fmla="*/ 0 w 1752043"/>
                <a:gd name="connsiteY4" fmla="*/ 3665 h 804812"/>
                <a:gd name="connsiteX0" fmla="*/ 0 w 2166380"/>
                <a:gd name="connsiteY0" fmla="*/ 3665 h 777791"/>
                <a:gd name="connsiteX1" fmla="*/ 178054 w 2166380"/>
                <a:gd name="connsiteY1" fmla="*/ 777791 h 777791"/>
                <a:gd name="connsiteX2" fmla="*/ 2166380 w 2166380"/>
                <a:gd name="connsiteY2" fmla="*/ 457149 h 777791"/>
                <a:gd name="connsiteX3" fmla="*/ 258358 w 2166380"/>
                <a:gd name="connsiteY3" fmla="*/ 0 h 777791"/>
                <a:gd name="connsiteX4" fmla="*/ 0 w 2166380"/>
                <a:gd name="connsiteY4" fmla="*/ 3665 h 777791"/>
                <a:gd name="connsiteX0" fmla="*/ 0 w 2166380"/>
                <a:gd name="connsiteY0" fmla="*/ 3665 h 457149"/>
                <a:gd name="connsiteX1" fmla="*/ 678116 w 2166380"/>
                <a:gd name="connsiteY1" fmla="*/ 444416 h 457149"/>
                <a:gd name="connsiteX2" fmla="*/ 2166380 w 2166380"/>
                <a:gd name="connsiteY2" fmla="*/ 457149 h 457149"/>
                <a:gd name="connsiteX3" fmla="*/ 258358 w 2166380"/>
                <a:gd name="connsiteY3" fmla="*/ 0 h 457149"/>
                <a:gd name="connsiteX4" fmla="*/ 0 w 2166380"/>
                <a:gd name="connsiteY4" fmla="*/ 3665 h 457149"/>
                <a:gd name="connsiteX0" fmla="*/ 0 w 2178287"/>
                <a:gd name="connsiteY0" fmla="*/ 0 h 458246"/>
                <a:gd name="connsiteX1" fmla="*/ 690023 w 2178287"/>
                <a:gd name="connsiteY1" fmla="*/ 445513 h 458246"/>
                <a:gd name="connsiteX2" fmla="*/ 2178287 w 2178287"/>
                <a:gd name="connsiteY2" fmla="*/ 458246 h 458246"/>
                <a:gd name="connsiteX3" fmla="*/ 270265 w 2178287"/>
                <a:gd name="connsiteY3" fmla="*/ 1097 h 458246"/>
                <a:gd name="connsiteX4" fmla="*/ 0 w 2178287"/>
                <a:gd name="connsiteY4" fmla="*/ 0 h 458246"/>
                <a:gd name="connsiteX0" fmla="*/ 0 w 2178287"/>
                <a:gd name="connsiteY0" fmla="*/ 0 h 458246"/>
                <a:gd name="connsiteX1" fmla="*/ 659067 w 2178287"/>
                <a:gd name="connsiteY1" fmla="*/ 455038 h 458246"/>
                <a:gd name="connsiteX2" fmla="*/ 2178287 w 2178287"/>
                <a:gd name="connsiteY2" fmla="*/ 458246 h 458246"/>
                <a:gd name="connsiteX3" fmla="*/ 270265 w 2178287"/>
                <a:gd name="connsiteY3" fmla="*/ 1097 h 458246"/>
                <a:gd name="connsiteX4" fmla="*/ 0 w 2178287"/>
                <a:gd name="connsiteY4" fmla="*/ 0 h 458246"/>
                <a:gd name="connsiteX0" fmla="*/ 0 w 2178287"/>
                <a:gd name="connsiteY0" fmla="*/ 0 h 459801"/>
                <a:gd name="connsiteX1" fmla="*/ 654305 w 2178287"/>
                <a:gd name="connsiteY1" fmla="*/ 459801 h 459801"/>
                <a:gd name="connsiteX2" fmla="*/ 2178287 w 2178287"/>
                <a:gd name="connsiteY2" fmla="*/ 458246 h 459801"/>
                <a:gd name="connsiteX3" fmla="*/ 270265 w 2178287"/>
                <a:gd name="connsiteY3" fmla="*/ 1097 h 459801"/>
                <a:gd name="connsiteX4" fmla="*/ 0 w 2178287"/>
                <a:gd name="connsiteY4" fmla="*/ 0 h 459801"/>
                <a:gd name="connsiteX0" fmla="*/ 0 w 2075893"/>
                <a:gd name="connsiteY0" fmla="*/ 0 h 548733"/>
                <a:gd name="connsiteX1" fmla="*/ 654305 w 2075893"/>
                <a:gd name="connsiteY1" fmla="*/ 459801 h 548733"/>
                <a:gd name="connsiteX2" fmla="*/ 2075893 w 2075893"/>
                <a:gd name="connsiteY2" fmla="*/ 548733 h 548733"/>
                <a:gd name="connsiteX3" fmla="*/ 270265 w 2075893"/>
                <a:gd name="connsiteY3" fmla="*/ 1097 h 548733"/>
                <a:gd name="connsiteX4" fmla="*/ 0 w 2075893"/>
                <a:gd name="connsiteY4" fmla="*/ 0 h 548733"/>
                <a:gd name="connsiteX0" fmla="*/ 0 w 2183050"/>
                <a:gd name="connsiteY0" fmla="*/ 0 h 463008"/>
                <a:gd name="connsiteX1" fmla="*/ 654305 w 2183050"/>
                <a:gd name="connsiteY1" fmla="*/ 459801 h 463008"/>
                <a:gd name="connsiteX2" fmla="*/ 2183050 w 2183050"/>
                <a:gd name="connsiteY2" fmla="*/ 463008 h 463008"/>
                <a:gd name="connsiteX3" fmla="*/ 270265 w 2183050"/>
                <a:gd name="connsiteY3" fmla="*/ 1097 h 463008"/>
                <a:gd name="connsiteX4" fmla="*/ 0 w 2183050"/>
                <a:gd name="connsiteY4" fmla="*/ 0 h 46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050" h="463008">
                  <a:moveTo>
                    <a:pt x="0" y="0"/>
                  </a:moveTo>
                  <a:lnTo>
                    <a:pt x="654305" y="459801"/>
                  </a:lnTo>
                  <a:lnTo>
                    <a:pt x="2183050" y="463008"/>
                  </a:lnTo>
                  <a:lnTo>
                    <a:pt x="270265" y="1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43" name="FaceCima">
              <a:extLst>
                <a:ext uri="{FF2B5EF4-FFF2-40B4-BE49-F238E27FC236}">
                  <a16:creationId xmlns:a16="http://schemas.microsoft.com/office/drawing/2014/main" id="{9A8FB229-CC4D-400D-B3B4-0EBED532ED9C}"/>
                </a:ext>
              </a:extLst>
            </p:cNvPr>
            <p:cNvSpPr/>
            <p:nvPr/>
          </p:nvSpPr>
          <p:spPr>
            <a:xfrm>
              <a:off x="763406" y="898220"/>
              <a:ext cx="2175905" cy="814438"/>
            </a:xfrm>
            <a:custGeom>
              <a:avLst/>
              <a:gdLst>
                <a:gd name="connsiteX0" fmla="*/ 19455 w 1517515"/>
                <a:gd name="connsiteY0" fmla="*/ 865761 h 1906621"/>
                <a:gd name="connsiteX1" fmla="*/ 1517515 w 1517515"/>
                <a:gd name="connsiteY1" fmla="*/ 0 h 1906621"/>
                <a:gd name="connsiteX2" fmla="*/ 1478604 w 1517515"/>
                <a:gd name="connsiteY2" fmla="*/ 1906621 h 1906621"/>
                <a:gd name="connsiteX3" fmla="*/ 0 w 1517515"/>
                <a:gd name="connsiteY3" fmla="*/ 1108953 h 1906621"/>
                <a:gd name="connsiteX4" fmla="*/ 19455 w 1517515"/>
                <a:gd name="connsiteY4" fmla="*/ 865761 h 1906621"/>
                <a:gd name="connsiteX0" fmla="*/ 0 w 1519491"/>
                <a:gd name="connsiteY0" fmla="*/ 844330 h 1906621"/>
                <a:gd name="connsiteX1" fmla="*/ 1519491 w 1519491"/>
                <a:gd name="connsiteY1" fmla="*/ 0 h 1906621"/>
                <a:gd name="connsiteX2" fmla="*/ 1480580 w 1519491"/>
                <a:gd name="connsiteY2" fmla="*/ 1906621 h 1906621"/>
                <a:gd name="connsiteX3" fmla="*/ 1976 w 1519491"/>
                <a:gd name="connsiteY3" fmla="*/ 1108953 h 1906621"/>
                <a:gd name="connsiteX4" fmla="*/ 0 w 1519491"/>
                <a:gd name="connsiteY4" fmla="*/ 844330 h 1906621"/>
                <a:gd name="connsiteX0" fmla="*/ 0 w 1913967"/>
                <a:gd name="connsiteY0" fmla="*/ 844330 h 1573246"/>
                <a:gd name="connsiteX1" fmla="*/ 1519491 w 1913967"/>
                <a:gd name="connsiteY1" fmla="*/ 0 h 1573246"/>
                <a:gd name="connsiteX2" fmla="*/ 1913967 w 1913967"/>
                <a:gd name="connsiteY2" fmla="*/ 1573246 h 1573246"/>
                <a:gd name="connsiteX3" fmla="*/ 1976 w 1913967"/>
                <a:gd name="connsiteY3" fmla="*/ 1108953 h 1573246"/>
                <a:gd name="connsiteX4" fmla="*/ 0 w 1913967"/>
                <a:gd name="connsiteY4" fmla="*/ 844330 h 1573246"/>
                <a:gd name="connsiteX0" fmla="*/ 0 w 1913967"/>
                <a:gd name="connsiteY0" fmla="*/ 815755 h 1544671"/>
                <a:gd name="connsiteX1" fmla="*/ 1910016 w 1913967"/>
                <a:gd name="connsiteY1" fmla="*/ 0 h 1544671"/>
                <a:gd name="connsiteX2" fmla="*/ 1913967 w 1913967"/>
                <a:gd name="connsiteY2" fmla="*/ 1544671 h 1544671"/>
                <a:gd name="connsiteX3" fmla="*/ 1976 w 1913967"/>
                <a:gd name="connsiteY3" fmla="*/ 1080378 h 1544671"/>
                <a:gd name="connsiteX4" fmla="*/ 0 w 1913967"/>
                <a:gd name="connsiteY4" fmla="*/ 815755 h 1544671"/>
                <a:gd name="connsiteX0" fmla="*/ 0 w 2161617"/>
                <a:gd name="connsiteY0" fmla="*/ 815755 h 1080378"/>
                <a:gd name="connsiteX1" fmla="*/ 1910016 w 2161617"/>
                <a:gd name="connsiteY1" fmla="*/ 0 h 1080378"/>
                <a:gd name="connsiteX2" fmla="*/ 2161617 w 2161617"/>
                <a:gd name="connsiteY2" fmla="*/ 877921 h 1080378"/>
                <a:gd name="connsiteX3" fmla="*/ 1976 w 2161617"/>
                <a:gd name="connsiteY3" fmla="*/ 1080378 h 1080378"/>
                <a:gd name="connsiteX4" fmla="*/ 0 w 2161617"/>
                <a:gd name="connsiteY4" fmla="*/ 815755 h 1080378"/>
                <a:gd name="connsiteX0" fmla="*/ 0 w 2161617"/>
                <a:gd name="connsiteY0" fmla="*/ 0 h 264623"/>
                <a:gd name="connsiteX1" fmla="*/ 667003 w 2161617"/>
                <a:gd name="connsiteY1" fmla="*/ 60545 h 264623"/>
                <a:gd name="connsiteX2" fmla="*/ 2161617 w 2161617"/>
                <a:gd name="connsiteY2" fmla="*/ 62166 h 264623"/>
                <a:gd name="connsiteX3" fmla="*/ 1976 w 2161617"/>
                <a:gd name="connsiteY3" fmla="*/ 264623 h 264623"/>
                <a:gd name="connsiteX4" fmla="*/ 0 w 2161617"/>
                <a:gd name="connsiteY4" fmla="*/ 0 h 264623"/>
                <a:gd name="connsiteX0" fmla="*/ 0 w 2161617"/>
                <a:gd name="connsiteY0" fmla="*/ 0 h 869461"/>
                <a:gd name="connsiteX1" fmla="*/ 667003 w 2161617"/>
                <a:gd name="connsiteY1" fmla="*/ 60545 h 869461"/>
                <a:gd name="connsiteX2" fmla="*/ 2161617 w 2161617"/>
                <a:gd name="connsiteY2" fmla="*/ 62166 h 869461"/>
                <a:gd name="connsiteX3" fmla="*/ 278201 w 2161617"/>
                <a:gd name="connsiteY3" fmla="*/ 869461 h 869461"/>
                <a:gd name="connsiteX4" fmla="*/ 0 w 2161617"/>
                <a:gd name="connsiteY4" fmla="*/ 0 h 869461"/>
                <a:gd name="connsiteX0" fmla="*/ 0 w 2152092"/>
                <a:gd name="connsiteY0" fmla="*/ 777655 h 808916"/>
                <a:gd name="connsiteX1" fmla="*/ 657478 w 2152092"/>
                <a:gd name="connsiteY1" fmla="*/ 0 h 808916"/>
                <a:gd name="connsiteX2" fmla="*/ 2152092 w 2152092"/>
                <a:gd name="connsiteY2" fmla="*/ 1621 h 808916"/>
                <a:gd name="connsiteX3" fmla="*/ 268676 w 2152092"/>
                <a:gd name="connsiteY3" fmla="*/ 808916 h 808916"/>
                <a:gd name="connsiteX4" fmla="*/ 0 w 2152092"/>
                <a:gd name="connsiteY4" fmla="*/ 777655 h 808916"/>
                <a:gd name="connsiteX0" fmla="*/ 0 w 2152092"/>
                <a:gd name="connsiteY0" fmla="*/ 777655 h 808916"/>
                <a:gd name="connsiteX1" fmla="*/ 657478 w 2152092"/>
                <a:gd name="connsiteY1" fmla="*/ 0 h 808916"/>
                <a:gd name="connsiteX2" fmla="*/ 2152092 w 2152092"/>
                <a:gd name="connsiteY2" fmla="*/ 1621 h 808916"/>
                <a:gd name="connsiteX3" fmla="*/ 268676 w 2152092"/>
                <a:gd name="connsiteY3" fmla="*/ 808916 h 808916"/>
                <a:gd name="connsiteX4" fmla="*/ 0 w 2152092"/>
                <a:gd name="connsiteY4" fmla="*/ 777655 h 808916"/>
                <a:gd name="connsiteX0" fmla="*/ 0 w 2156855"/>
                <a:gd name="connsiteY0" fmla="*/ 806230 h 808916"/>
                <a:gd name="connsiteX1" fmla="*/ 662241 w 2156855"/>
                <a:gd name="connsiteY1" fmla="*/ 0 h 808916"/>
                <a:gd name="connsiteX2" fmla="*/ 2156855 w 2156855"/>
                <a:gd name="connsiteY2" fmla="*/ 1621 h 808916"/>
                <a:gd name="connsiteX3" fmla="*/ 273439 w 2156855"/>
                <a:gd name="connsiteY3" fmla="*/ 808916 h 808916"/>
                <a:gd name="connsiteX4" fmla="*/ 0 w 2156855"/>
                <a:gd name="connsiteY4" fmla="*/ 806230 h 808916"/>
                <a:gd name="connsiteX0" fmla="*/ 0 w 2166380"/>
                <a:gd name="connsiteY0" fmla="*/ 854615 h 857301"/>
                <a:gd name="connsiteX1" fmla="*/ 662241 w 2166380"/>
                <a:gd name="connsiteY1" fmla="*/ 48385 h 857301"/>
                <a:gd name="connsiteX2" fmla="*/ 2166380 w 2166380"/>
                <a:gd name="connsiteY2" fmla="*/ 0 h 857301"/>
                <a:gd name="connsiteX3" fmla="*/ 273439 w 2166380"/>
                <a:gd name="connsiteY3" fmla="*/ 857301 h 857301"/>
                <a:gd name="connsiteX4" fmla="*/ 0 w 2166380"/>
                <a:gd name="connsiteY4" fmla="*/ 854615 h 857301"/>
                <a:gd name="connsiteX0" fmla="*/ 0 w 2175905"/>
                <a:gd name="connsiteY0" fmla="*/ 811752 h 814438"/>
                <a:gd name="connsiteX1" fmla="*/ 662241 w 2175905"/>
                <a:gd name="connsiteY1" fmla="*/ 5522 h 814438"/>
                <a:gd name="connsiteX2" fmla="*/ 2175905 w 2175905"/>
                <a:gd name="connsiteY2" fmla="*/ 0 h 814438"/>
                <a:gd name="connsiteX3" fmla="*/ 273439 w 2175905"/>
                <a:gd name="connsiteY3" fmla="*/ 814438 h 814438"/>
                <a:gd name="connsiteX4" fmla="*/ 0 w 2175905"/>
                <a:gd name="connsiteY4" fmla="*/ 811752 h 8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905" h="814438">
                  <a:moveTo>
                    <a:pt x="0" y="811752"/>
                  </a:moveTo>
                  <a:lnTo>
                    <a:pt x="662241" y="5522"/>
                  </a:lnTo>
                  <a:lnTo>
                    <a:pt x="2175905" y="0"/>
                  </a:lnTo>
                  <a:lnTo>
                    <a:pt x="273439" y="814438"/>
                  </a:lnTo>
                  <a:lnTo>
                    <a:pt x="0" y="811752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44" name="FaceEsquerda">
              <a:extLst>
                <a:ext uri="{FF2B5EF4-FFF2-40B4-BE49-F238E27FC236}">
                  <a16:creationId xmlns:a16="http://schemas.microsoft.com/office/drawing/2014/main" id="{05F5B951-B528-494D-92CD-B0D538FD55DD}"/>
                </a:ext>
              </a:extLst>
            </p:cNvPr>
            <p:cNvSpPr/>
            <p:nvPr/>
          </p:nvSpPr>
          <p:spPr>
            <a:xfrm>
              <a:off x="756711" y="906138"/>
              <a:ext cx="663810" cy="1534285"/>
            </a:xfrm>
            <a:custGeom>
              <a:avLst/>
              <a:gdLst>
                <a:gd name="connsiteX0" fmla="*/ 19455 w 1517515"/>
                <a:gd name="connsiteY0" fmla="*/ 865761 h 1906621"/>
                <a:gd name="connsiteX1" fmla="*/ 1517515 w 1517515"/>
                <a:gd name="connsiteY1" fmla="*/ 0 h 1906621"/>
                <a:gd name="connsiteX2" fmla="*/ 1478604 w 1517515"/>
                <a:gd name="connsiteY2" fmla="*/ 1906621 h 1906621"/>
                <a:gd name="connsiteX3" fmla="*/ 0 w 1517515"/>
                <a:gd name="connsiteY3" fmla="*/ 1108953 h 1906621"/>
                <a:gd name="connsiteX4" fmla="*/ 19455 w 1517515"/>
                <a:gd name="connsiteY4" fmla="*/ 865761 h 1906621"/>
                <a:gd name="connsiteX0" fmla="*/ 0 w 1519491"/>
                <a:gd name="connsiteY0" fmla="*/ 844330 h 1906621"/>
                <a:gd name="connsiteX1" fmla="*/ 1519491 w 1519491"/>
                <a:gd name="connsiteY1" fmla="*/ 0 h 1906621"/>
                <a:gd name="connsiteX2" fmla="*/ 1480580 w 1519491"/>
                <a:gd name="connsiteY2" fmla="*/ 1906621 h 1906621"/>
                <a:gd name="connsiteX3" fmla="*/ 1976 w 1519491"/>
                <a:gd name="connsiteY3" fmla="*/ 1108953 h 1906621"/>
                <a:gd name="connsiteX4" fmla="*/ 0 w 1519491"/>
                <a:gd name="connsiteY4" fmla="*/ 844330 h 1906621"/>
                <a:gd name="connsiteX0" fmla="*/ 0 w 1913967"/>
                <a:gd name="connsiteY0" fmla="*/ 844330 h 1573246"/>
                <a:gd name="connsiteX1" fmla="*/ 1519491 w 1913967"/>
                <a:gd name="connsiteY1" fmla="*/ 0 h 1573246"/>
                <a:gd name="connsiteX2" fmla="*/ 1913967 w 1913967"/>
                <a:gd name="connsiteY2" fmla="*/ 1573246 h 1573246"/>
                <a:gd name="connsiteX3" fmla="*/ 1976 w 1913967"/>
                <a:gd name="connsiteY3" fmla="*/ 1108953 h 1573246"/>
                <a:gd name="connsiteX4" fmla="*/ 0 w 1913967"/>
                <a:gd name="connsiteY4" fmla="*/ 844330 h 1573246"/>
                <a:gd name="connsiteX0" fmla="*/ 0 w 1913967"/>
                <a:gd name="connsiteY0" fmla="*/ 815755 h 1544671"/>
                <a:gd name="connsiteX1" fmla="*/ 1910016 w 1913967"/>
                <a:gd name="connsiteY1" fmla="*/ 0 h 1544671"/>
                <a:gd name="connsiteX2" fmla="*/ 1913967 w 1913967"/>
                <a:gd name="connsiteY2" fmla="*/ 1544671 h 1544671"/>
                <a:gd name="connsiteX3" fmla="*/ 1976 w 1913967"/>
                <a:gd name="connsiteY3" fmla="*/ 1080378 h 1544671"/>
                <a:gd name="connsiteX4" fmla="*/ 0 w 1913967"/>
                <a:gd name="connsiteY4" fmla="*/ 815755 h 1544671"/>
                <a:gd name="connsiteX0" fmla="*/ 0 w 2161617"/>
                <a:gd name="connsiteY0" fmla="*/ 815755 h 1080378"/>
                <a:gd name="connsiteX1" fmla="*/ 1910016 w 2161617"/>
                <a:gd name="connsiteY1" fmla="*/ 0 h 1080378"/>
                <a:gd name="connsiteX2" fmla="*/ 2161617 w 2161617"/>
                <a:gd name="connsiteY2" fmla="*/ 877921 h 1080378"/>
                <a:gd name="connsiteX3" fmla="*/ 1976 w 2161617"/>
                <a:gd name="connsiteY3" fmla="*/ 1080378 h 1080378"/>
                <a:gd name="connsiteX4" fmla="*/ 0 w 2161617"/>
                <a:gd name="connsiteY4" fmla="*/ 815755 h 1080378"/>
                <a:gd name="connsiteX0" fmla="*/ 0 w 2161617"/>
                <a:gd name="connsiteY0" fmla="*/ 0 h 264623"/>
                <a:gd name="connsiteX1" fmla="*/ 667003 w 2161617"/>
                <a:gd name="connsiteY1" fmla="*/ 60545 h 264623"/>
                <a:gd name="connsiteX2" fmla="*/ 2161617 w 2161617"/>
                <a:gd name="connsiteY2" fmla="*/ 62166 h 264623"/>
                <a:gd name="connsiteX3" fmla="*/ 1976 w 2161617"/>
                <a:gd name="connsiteY3" fmla="*/ 264623 h 264623"/>
                <a:gd name="connsiteX4" fmla="*/ 0 w 2161617"/>
                <a:gd name="connsiteY4" fmla="*/ 0 h 264623"/>
                <a:gd name="connsiteX0" fmla="*/ 0 w 2161617"/>
                <a:gd name="connsiteY0" fmla="*/ 0 h 869461"/>
                <a:gd name="connsiteX1" fmla="*/ 667003 w 2161617"/>
                <a:gd name="connsiteY1" fmla="*/ 60545 h 869461"/>
                <a:gd name="connsiteX2" fmla="*/ 2161617 w 2161617"/>
                <a:gd name="connsiteY2" fmla="*/ 62166 h 869461"/>
                <a:gd name="connsiteX3" fmla="*/ 278201 w 2161617"/>
                <a:gd name="connsiteY3" fmla="*/ 869461 h 869461"/>
                <a:gd name="connsiteX4" fmla="*/ 0 w 2161617"/>
                <a:gd name="connsiteY4" fmla="*/ 0 h 869461"/>
                <a:gd name="connsiteX0" fmla="*/ 0 w 2152092"/>
                <a:gd name="connsiteY0" fmla="*/ 777655 h 808916"/>
                <a:gd name="connsiteX1" fmla="*/ 657478 w 2152092"/>
                <a:gd name="connsiteY1" fmla="*/ 0 h 808916"/>
                <a:gd name="connsiteX2" fmla="*/ 2152092 w 2152092"/>
                <a:gd name="connsiteY2" fmla="*/ 1621 h 808916"/>
                <a:gd name="connsiteX3" fmla="*/ 268676 w 2152092"/>
                <a:gd name="connsiteY3" fmla="*/ 808916 h 808916"/>
                <a:gd name="connsiteX4" fmla="*/ 0 w 2152092"/>
                <a:gd name="connsiteY4" fmla="*/ 777655 h 808916"/>
                <a:gd name="connsiteX0" fmla="*/ 0 w 2152092"/>
                <a:gd name="connsiteY0" fmla="*/ 777655 h 808916"/>
                <a:gd name="connsiteX1" fmla="*/ 657478 w 2152092"/>
                <a:gd name="connsiteY1" fmla="*/ 0 h 808916"/>
                <a:gd name="connsiteX2" fmla="*/ 2152092 w 2152092"/>
                <a:gd name="connsiteY2" fmla="*/ 1621 h 808916"/>
                <a:gd name="connsiteX3" fmla="*/ 268676 w 2152092"/>
                <a:gd name="connsiteY3" fmla="*/ 808916 h 808916"/>
                <a:gd name="connsiteX4" fmla="*/ 0 w 2152092"/>
                <a:gd name="connsiteY4" fmla="*/ 777655 h 808916"/>
                <a:gd name="connsiteX0" fmla="*/ 0 w 2156855"/>
                <a:gd name="connsiteY0" fmla="*/ 806230 h 808916"/>
                <a:gd name="connsiteX1" fmla="*/ 662241 w 2156855"/>
                <a:gd name="connsiteY1" fmla="*/ 0 h 808916"/>
                <a:gd name="connsiteX2" fmla="*/ 2156855 w 2156855"/>
                <a:gd name="connsiteY2" fmla="*/ 1621 h 808916"/>
                <a:gd name="connsiteX3" fmla="*/ 273439 w 2156855"/>
                <a:gd name="connsiteY3" fmla="*/ 808916 h 808916"/>
                <a:gd name="connsiteX4" fmla="*/ 0 w 2156855"/>
                <a:gd name="connsiteY4" fmla="*/ 806230 h 808916"/>
                <a:gd name="connsiteX0" fmla="*/ 0 w 2156855"/>
                <a:gd name="connsiteY0" fmla="*/ 806230 h 1173248"/>
                <a:gd name="connsiteX1" fmla="*/ 662241 w 2156855"/>
                <a:gd name="connsiteY1" fmla="*/ 0 h 1173248"/>
                <a:gd name="connsiteX2" fmla="*/ 2156855 w 2156855"/>
                <a:gd name="connsiteY2" fmla="*/ 1621 h 1173248"/>
                <a:gd name="connsiteX3" fmla="*/ 575858 w 2156855"/>
                <a:gd name="connsiteY3" fmla="*/ 1173248 h 1173248"/>
                <a:gd name="connsiteX4" fmla="*/ 0 w 2156855"/>
                <a:gd name="connsiteY4" fmla="*/ 806230 h 1173248"/>
                <a:gd name="connsiteX0" fmla="*/ 0 w 1585355"/>
                <a:gd name="connsiteY0" fmla="*/ 1442023 h 1442023"/>
                <a:gd name="connsiteX1" fmla="*/ 90741 w 1585355"/>
                <a:gd name="connsiteY1" fmla="*/ 0 h 1442023"/>
                <a:gd name="connsiteX2" fmla="*/ 1585355 w 1585355"/>
                <a:gd name="connsiteY2" fmla="*/ 1621 h 1442023"/>
                <a:gd name="connsiteX3" fmla="*/ 4358 w 1585355"/>
                <a:gd name="connsiteY3" fmla="*/ 1173248 h 1442023"/>
                <a:gd name="connsiteX4" fmla="*/ 0 w 1585355"/>
                <a:gd name="connsiteY4" fmla="*/ 1442023 h 1442023"/>
                <a:gd name="connsiteX0" fmla="*/ 0 w 1585355"/>
                <a:gd name="connsiteY0" fmla="*/ 1440402 h 1715260"/>
                <a:gd name="connsiteX1" fmla="*/ 605091 w 1585355"/>
                <a:gd name="connsiteY1" fmla="*/ 1715260 h 1715260"/>
                <a:gd name="connsiteX2" fmla="*/ 1585355 w 1585355"/>
                <a:gd name="connsiteY2" fmla="*/ 0 h 1715260"/>
                <a:gd name="connsiteX3" fmla="*/ 4358 w 1585355"/>
                <a:gd name="connsiteY3" fmla="*/ 1171627 h 1715260"/>
                <a:gd name="connsiteX4" fmla="*/ 0 w 1585355"/>
                <a:gd name="connsiteY4" fmla="*/ 1440402 h 1715260"/>
                <a:gd name="connsiteX0" fmla="*/ 0 w 1585355"/>
                <a:gd name="connsiteY0" fmla="*/ 1440402 h 1903379"/>
                <a:gd name="connsiteX1" fmla="*/ 667003 w 1585355"/>
                <a:gd name="connsiteY1" fmla="*/ 1903379 h 1903379"/>
                <a:gd name="connsiteX2" fmla="*/ 1585355 w 1585355"/>
                <a:gd name="connsiteY2" fmla="*/ 0 h 1903379"/>
                <a:gd name="connsiteX3" fmla="*/ 4358 w 1585355"/>
                <a:gd name="connsiteY3" fmla="*/ 1171627 h 1903379"/>
                <a:gd name="connsiteX4" fmla="*/ 0 w 1585355"/>
                <a:gd name="connsiteY4" fmla="*/ 1440402 h 1903379"/>
                <a:gd name="connsiteX0" fmla="*/ 0 w 667003"/>
                <a:gd name="connsiteY0" fmla="*/ 1078452 h 1541429"/>
                <a:gd name="connsiteX1" fmla="*/ 667003 w 667003"/>
                <a:gd name="connsiteY1" fmla="*/ 1541429 h 1541429"/>
                <a:gd name="connsiteX2" fmla="*/ 661430 w 667003"/>
                <a:gd name="connsiteY2" fmla="*/ 0 h 1541429"/>
                <a:gd name="connsiteX3" fmla="*/ 4358 w 667003"/>
                <a:gd name="connsiteY3" fmla="*/ 809677 h 1541429"/>
                <a:gd name="connsiteX4" fmla="*/ 0 w 667003"/>
                <a:gd name="connsiteY4" fmla="*/ 1078452 h 1541429"/>
                <a:gd name="connsiteX0" fmla="*/ 0 w 667003"/>
                <a:gd name="connsiteY0" fmla="*/ 1183227 h 1646204"/>
                <a:gd name="connsiteX1" fmla="*/ 667003 w 667003"/>
                <a:gd name="connsiteY1" fmla="*/ 1646204 h 1646204"/>
                <a:gd name="connsiteX2" fmla="*/ 504267 w 667003"/>
                <a:gd name="connsiteY2" fmla="*/ 0 h 1646204"/>
                <a:gd name="connsiteX3" fmla="*/ 4358 w 667003"/>
                <a:gd name="connsiteY3" fmla="*/ 914452 h 1646204"/>
                <a:gd name="connsiteX4" fmla="*/ 0 w 667003"/>
                <a:gd name="connsiteY4" fmla="*/ 1183227 h 1646204"/>
                <a:gd name="connsiteX0" fmla="*/ 0 w 667003"/>
                <a:gd name="connsiteY0" fmla="*/ 1066546 h 1529523"/>
                <a:gd name="connsiteX1" fmla="*/ 667003 w 667003"/>
                <a:gd name="connsiteY1" fmla="*/ 1529523 h 1529523"/>
                <a:gd name="connsiteX2" fmla="*/ 663810 w 667003"/>
                <a:gd name="connsiteY2" fmla="*/ 0 h 1529523"/>
                <a:gd name="connsiteX3" fmla="*/ 4358 w 667003"/>
                <a:gd name="connsiteY3" fmla="*/ 797771 h 1529523"/>
                <a:gd name="connsiteX4" fmla="*/ 0 w 667003"/>
                <a:gd name="connsiteY4" fmla="*/ 1066546 h 1529523"/>
                <a:gd name="connsiteX0" fmla="*/ 0 w 793209"/>
                <a:gd name="connsiteY0" fmla="*/ 1066546 h 1191386"/>
                <a:gd name="connsiteX1" fmla="*/ 793209 w 793209"/>
                <a:gd name="connsiteY1" fmla="*/ 1191386 h 1191386"/>
                <a:gd name="connsiteX2" fmla="*/ 663810 w 793209"/>
                <a:gd name="connsiteY2" fmla="*/ 0 h 1191386"/>
                <a:gd name="connsiteX3" fmla="*/ 4358 w 793209"/>
                <a:gd name="connsiteY3" fmla="*/ 797771 h 1191386"/>
                <a:gd name="connsiteX4" fmla="*/ 0 w 793209"/>
                <a:gd name="connsiteY4" fmla="*/ 1066546 h 1191386"/>
                <a:gd name="connsiteX0" fmla="*/ 0 w 663921"/>
                <a:gd name="connsiteY0" fmla="*/ 1066546 h 1522379"/>
                <a:gd name="connsiteX1" fmla="*/ 645572 w 663921"/>
                <a:gd name="connsiteY1" fmla="*/ 1522379 h 1522379"/>
                <a:gd name="connsiteX2" fmla="*/ 663810 w 663921"/>
                <a:gd name="connsiteY2" fmla="*/ 0 h 1522379"/>
                <a:gd name="connsiteX3" fmla="*/ 4358 w 663921"/>
                <a:gd name="connsiteY3" fmla="*/ 797771 h 1522379"/>
                <a:gd name="connsiteX4" fmla="*/ 0 w 663921"/>
                <a:gd name="connsiteY4" fmla="*/ 1066546 h 1522379"/>
                <a:gd name="connsiteX0" fmla="*/ 0 w 663810"/>
                <a:gd name="connsiteY0" fmla="*/ 1066546 h 1522379"/>
                <a:gd name="connsiteX1" fmla="*/ 645572 w 663810"/>
                <a:gd name="connsiteY1" fmla="*/ 1522379 h 1522379"/>
                <a:gd name="connsiteX2" fmla="*/ 663810 w 663810"/>
                <a:gd name="connsiteY2" fmla="*/ 0 h 1522379"/>
                <a:gd name="connsiteX3" fmla="*/ 4358 w 663810"/>
                <a:gd name="connsiteY3" fmla="*/ 797771 h 1522379"/>
                <a:gd name="connsiteX4" fmla="*/ 0 w 663810"/>
                <a:gd name="connsiteY4" fmla="*/ 1066546 h 1522379"/>
                <a:gd name="connsiteX0" fmla="*/ 0 w 1209928"/>
                <a:gd name="connsiteY0" fmla="*/ 1066546 h 1593816"/>
                <a:gd name="connsiteX1" fmla="*/ 1209928 w 1209928"/>
                <a:gd name="connsiteY1" fmla="*/ 1593816 h 1593816"/>
                <a:gd name="connsiteX2" fmla="*/ 663810 w 1209928"/>
                <a:gd name="connsiteY2" fmla="*/ 0 h 1593816"/>
                <a:gd name="connsiteX3" fmla="*/ 4358 w 1209928"/>
                <a:gd name="connsiteY3" fmla="*/ 797771 h 1593816"/>
                <a:gd name="connsiteX4" fmla="*/ 0 w 1209928"/>
                <a:gd name="connsiteY4" fmla="*/ 1066546 h 1593816"/>
                <a:gd name="connsiteX0" fmla="*/ 0 w 663810"/>
                <a:gd name="connsiteY0" fmla="*/ 1066546 h 1534285"/>
                <a:gd name="connsiteX1" fmla="*/ 655097 w 663810"/>
                <a:gd name="connsiteY1" fmla="*/ 1534285 h 1534285"/>
                <a:gd name="connsiteX2" fmla="*/ 663810 w 663810"/>
                <a:gd name="connsiteY2" fmla="*/ 0 h 1534285"/>
                <a:gd name="connsiteX3" fmla="*/ 4358 w 663810"/>
                <a:gd name="connsiteY3" fmla="*/ 797771 h 1534285"/>
                <a:gd name="connsiteX4" fmla="*/ 0 w 663810"/>
                <a:gd name="connsiteY4" fmla="*/ 1066546 h 15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810" h="1534285">
                  <a:moveTo>
                    <a:pt x="0" y="1066546"/>
                  </a:moveTo>
                  <a:lnTo>
                    <a:pt x="655097" y="1534285"/>
                  </a:lnTo>
                  <a:cubicBezTo>
                    <a:pt x="658001" y="1022857"/>
                    <a:pt x="660906" y="511428"/>
                    <a:pt x="663810" y="0"/>
                  </a:cubicBezTo>
                  <a:lnTo>
                    <a:pt x="4358" y="797771"/>
                  </a:lnTo>
                  <a:cubicBezTo>
                    <a:pt x="2905" y="887363"/>
                    <a:pt x="1453" y="976954"/>
                    <a:pt x="0" y="1066546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pic>
          <p:nvPicPr>
            <p:cNvPr id="45" name="GasRandomico" descr="Uma imagem contendo foto, porta, grande, display&#10;&#10;Descrição gerada automaticamente">
              <a:extLst>
                <a:ext uri="{FF2B5EF4-FFF2-40B4-BE49-F238E27FC236}">
                  <a16:creationId xmlns:a16="http://schemas.microsoft.com/office/drawing/2014/main" id="{E50C9F01-019C-4610-853B-148818E4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245" y="892995"/>
              <a:ext cx="1518065" cy="15446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51" name="AutoShape 7">
            <a:extLst>
              <a:ext uri="{FF2B5EF4-FFF2-40B4-BE49-F238E27FC236}">
                <a16:creationId xmlns:a16="http://schemas.microsoft.com/office/drawing/2014/main" id="{5D9A3E61-7989-4931-AB7F-B34E78AC5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536" y="4766690"/>
            <a:ext cx="2817402" cy="760413"/>
          </a:xfrm>
          <a:prstGeom prst="foldedCorner">
            <a:avLst>
              <a:gd name="adj" fmla="val 125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DEF5FA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cs typeface="Arial" charset="0"/>
              </a:rPr>
              <a:t>Energia Térmica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9A1E2D-7EF1-45C1-A177-C5BEC20E87EC}"/>
              </a:ext>
            </a:extLst>
          </p:cNvPr>
          <p:cNvSpPr/>
          <p:nvPr/>
        </p:nvSpPr>
        <p:spPr>
          <a:xfrm>
            <a:off x="5746739" y="2712046"/>
            <a:ext cx="604556" cy="53413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CF0924B7-0A07-4ED8-A06D-903CABBC17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94314">
            <a:off x="6919361" y="3771436"/>
            <a:ext cx="1820901" cy="2320030"/>
          </a:xfrm>
          <a:prstGeom prst="rect">
            <a:avLst/>
          </a:prstGeom>
        </p:spPr>
      </p:pic>
      <p:pic>
        <p:nvPicPr>
          <p:cNvPr id="48" name="Gravar_2021_05_13_02_02_21_370">
            <a:hlinkClick r:id="" action="ppaction://media"/>
            <a:extLst>
              <a:ext uri="{FF2B5EF4-FFF2-40B4-BE49-F238E27FC236}">
                <a16:creationId xmlns:a16="http://schemas.microsoft.com/office/drawing/2014/main" id="{218D235F-267D-43B7-9028-B9308DE35EA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70102" y="983379"/>
            <a:ext cx="3438283" cy="3220275"/>
          </a:xfrm>
          <a:prstGeom prst="rect">
            <a:avLst/>
          </a:prstGeom>
        </p:spPr>
      </p:pic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BF310E80-E5F4-4AD9-A9CD-1DD5DECF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BBF11EB6-F64A-40AE-8011-5378A8E4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44C5A031-33C2-4207-9135-DBF8685D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var_2021_05_13_02_02_21_370">
            <a:hlinkClick r:id="" action="ppaction://media"/>
            <a:extLst>
              <a:ext uri="{FF2B5EF4-FFF2-40B4-BE49-F238E27FC236}">
                <a16:creationId xmlns:a16="http://schemas.microsoft.com/office/drawing/2014/main" id="{461AB394-63A7-4C05-8220-956A862C7DB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76187" y="962185"/>
            <a:ext cx="3438283" cy="32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1" grpId="0" animBg="1"/>
      <p:bldP spid="51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4">
            <a:extLst>
              <a:ext uri="{FF2B5EF4-FFF2-40B4-BE49-F238E27FC236}">
                <a16:creationId xmlns:a16="http://schemas.microsoft.com/office/drawing/2014/main" id="{2F7521EA-C658-44A5-AC5F-313835DC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Rodapé 5">
            <a:extLst>
              <a:ext uri="{FF2B5EF4-FFF2-40B4-BE49-F238E27FC236}">
                <a16:creationId xmlns:a16="http://schemas.microsoft.com/office/drawing/2014/main" id="{E633F0E8-91F9-48CB-9CA7-B88AF9ED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5" name="Espaço Reservado para Número de Slide 6">
            <a:extLst>
              <a:ext uri="{FF2B5EF4-FFF2-40B4-BE49-F238E27FC236}">
                <a16:creationId xmlns:a16="http://schemas.microsoft.com/office/drawing/2014/main" id="{4FF133DC-89BA-46CD-B61D-2006D8F4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6EBB7BD-BC0F-4FD3-8AB7-C5E7DBC9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86100" y="2117176"/>
            <a:ext cx="2618509" cy="429225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D991E2A-5E47-4CEF-A538-A711508CD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" y="755614"/>
            <a:ext cx="6225558" cy="56034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Browniano" descr="Uma imagem contendo chuva&#10;&#10;Descrição gerada automaticamente">
            <a:extLst>
              <a:ext uri="{FF2B5EF4-FFF2-40B4-BE49-F238E27FC236}">
                <a16:creationId xmlns:a16="http://schemas.microsoft.com/office/drawing/2014/main" id="{91F8E9F8-6B6D-41A5-A2C3-8720C1808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3" y="755614"/>
            <a:ext cx="6225558" cy="5617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124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B7FC079A-1756-41F5-9D40-CD680598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F76007FC-C176-476A-B4E3-B6CF06F4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19" name="Espaço Reservado para Número de Slide 6">
            <a:extLst>
              <a:ext uri="{FF2B5EF4-FFF2-40B4-BE49-F238E27FC236}">
                <a16:creationId xmlns:a16="http://schemas.microsoft.com/office/drawing/2014/main" id="{BB8D8AEA-13A5-45CA-A02B-B61F25F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var_2021_05_18_23_43_37_76">
            <a:hlinkClick r:id="" action="ppaction://media"/>
            <a:extLst>
              <a:ext uri="{FF2B5EF4-FFF2-40B4-BE49-F238E27FC236}">
                <a16:creationId xmlns:a16="http://schemas.microsoft.com/office/drawing/2014/main" id="{15E84782-78F2-4F61-B5AC-A06C0ACFB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090"/>
            <a:ext cx="12192000" cy="682491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BFED496-E4D1-42D1-9732-DC992E9E6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94314">
            <a:off x="7833761" y="110387"/>
            <a:ext cx="1820901" cy="23200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518516C-5EA6-41F8-970E-C021DEDDE53E}"/>
              </a:ext>
            </a:extLst>
          </p:cNvPr>
          <p:cNvSpPr/>
          <p:nvPr/>
        </p:nvSpPr>
        <p:spPr>
          <a:xfrm>
            <a:off x="8470656" y="249382"/>
            <a:ext cx="3311477" cy="89361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Temperatura</a:t>
            </a:r>
          </a:p>
        </p:txBody>
      </p:sp>
    </p:spTree>
    <p:extLst>
      <p:ext uri="{BB962C8B-B14F-4D97-AF65-F5344CB8AC3E}">
        <p14:creationId xmlns:p14="http://schemas.microsoft.com/office/powerpoint/2010/main" val="175938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BF310E80-E5F4-4AD9-A9CD-1DD5DECF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BBF11EB6-F64A-40AE-8011-5378A8E4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44C5A031-33C2-4207-9135-DBF8685D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C37F4DA-D731-4DDD-AD79-9B3EC5EED260}"/>
              </a:ext>
            </a:extLst>
          </p:cNvPr>
          <p:cNvGrpSpPr/>
          <p:nvPr/>
        </p:nvGrpSpPr>
        <p:grpSpPr>
          <a:xfrm>
            <a:off x="131378" y="125385"/>
            <a:ext cx="6148783" cy="6470749"/>
            <a:chOff x="472727" y="2494388"/>
            <a:chExt cx="3383990" cy="3443010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F644D3E4-2C33-4BF1-B3FC-00A715784CD5}"/>
                </a:ext>
              </a:extLst>
            </p:cNvPr>
            <p:cNvPicPr/>
            <p:nvPr/>
          </p:nvPicPr>
          <p:blipFill>
            <a:blip r:embed="rId3">
              <a:lum bright="10000" contras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53" y="2843831"/>
              <a:ext cx="3198164" cy="30935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Espaço Reservado para Conteúdo 2">
              <a:extLst>
                <a:ext uri="{FF2B5EF4-FFF2-40B4-BE49-F238E27FC236}">
                  <a16:creationId xmlns:a16="http://schemas.microsoft.com/office/drawing/2014/main" id="{FCEAC7C7-78F1-4992-8F27-09F96D3C331F}"/>
                </a:ext>
              </a:extLst>
            </p:cNvPr>
            <p:cNvSpPr txBox="1">
              <a:spLocks/>
            </p:cNvSpPr>
            <p:nvPr/>
          </p:nvSpPr>
          <p:spPr>
            <a:xfrm>
              <a:off x="472727" y="2494388"/>
              <a:ext cx="3377607" cy="32563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3600" b="1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</a:rPr>
                <a:t>TRAJETÓRIA</a:t>
              </a:r>
              <a:endParaRPr lang="pt-BR" sz="3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buFont typeface="Wingdings" panose="05000000000000000000" pitchFamily="2" charset="2"/>
                <a:buChar char="Ø"/>
              </a:pPr>
              <a:endParaRPr lang="pt-BR" altLang="pt-BR" sz="3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C99E7AE-0F67-4A0A-B1C7-C47FDF5BAA6E}"/>
                  </a:ext>
                </a:extLst>
              </p:cNvPr>
              <p:cNvSpPr/>
              <p:nvPr/>
            </p:nvSpPr>
            <p:spPr>
              <a:xfrm>
                <a:off x="3927200" y="1213729"/>
                <a:ext cx="1326067" cy="46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C99E7AE-0F67-4A0A-B1C7-C47FDF5BA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00" y="1213729"/>
                <a:ext cx="1326067" cy="461664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DBF6B6AB-F0B8-43EA-A4CC-86861F8E77F4}"/>
                  </a:ext>
                </a:extLst>
              </p:cNvPr>
              <p:cNvSpPr/>
              <p:nvPr/>
            </p:nvSpPr>
            <p:spPr>
              <a:xfrm>
                <a:off x="2088662" y="1973447"/>
                <a:ext cx="411780" cy="46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DBF6B6AB-F0B8-43EA-A4CC-86861F8E7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662" y="1973447"/>
                <a:ext cx="411780" cy="461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FC1B958-F3E3-46EF-88F5-ED1F4EA9A9D0}"/>
              </a:ext>
            </a:extLst>
          </p:cNvPr>
          <p:cNvGrpSpPr/>
          <p:nvPr/>
        </p:nvGrpSpPr>
        <p:grpSpPr>
          <a:xfrm>
            <a:off x="2277081" y="1503991"/>
            <a:ext cx="779321" cy="598799"/>
            <a:chOff x="1562100" y="3242928"/>
            <a:chExt cx="372921" cy="35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8F69FF00-181C-4E6F-A2A3-9F421FEDE1CB}"/>
                    </a:ext>
                  </a:extLst>
                </p:cNvPr>
                <p:cNvSpPr/>
                <p:nvPr/>
              </p:nvSpPr>
              <p:spPr>
                <a:xfrm>
                  <a:off x="1710055" y="3242928"/>
                  <a:ext cx="224966" cy="242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pt-BR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D0AED32E-70BF-4F3B-9AA0-6C92F709EF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055" y="3242928"/>
                  <a:ext cx="224966" cy="2421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90AB76F-393E-421A-9322-388518BEE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2100" y="3457575"/>
              <a:ext cx="153045" cy="1381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Espaço Reservado para Conteúdo 2">
            <a:extLst>
              <a:ext uri="{FF2B5EF4-FFF2-40B4-BE49-F238E27FC236}">
                <a16:creationId xmlns:a16="http://schemas.microsoft.com/office/drawing/2014/main" id="{E62D5C43-312E-401D-9DA3-D423C4CAE9B0}"/>
              </a:ext>
            </a:extLst>
          </p:cNvPr>
          <p:cNvSpPr txBox="1">
            <a:spLocks/>
          </p:cNvSpPr>
          <p:nvPr/>
        </p:nvSpPr>
        <p:spPr>
          <a:xfrm>
            <a:off x="6183051" y="509202"/>
            <a:ext cx="5805715" cy="5975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Para uma partícula</a:t>
            </a:r>
            <a:endParaRPr lang="pt-BR" sz="36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endParaRPr lang="pt-BR" altLang="pt-BR" sz="3600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08CD4A1-BEF9-4D4A-A208-642FA374C346}"/>
              </a:ext>
            </a:extLst>
          </p:cNvPr>
          <p:cNvSpPr/>
          <p:nvPr/>
        </p:nvSpPr>
        <p:spPr>
          <a:xfrm>
            <a:off x="6869550" y="1444561"/>
            <a:ext cx="4839183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Velocidades</a:t>
            </a:r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379DB5E0-2DA1-4B37-97AB-7FEF4C09363B}"/>
              </a:ext>
            </a:extLst>
          </p:cNvPr>
          <p:cNvSpPr/>
          <p:nvPr/>
        </p:nvSpPr>
        <p:spPr>
          <a:xfrm>
            <a:off x="9018977" y="2696724"/>
            <a:ext cx="840640" cy="1265675"/>
          </a:xfrm>
          <a:prstGeom prst="downArrow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430E1D4-E9D0-475D-91BD-88BA7DC498B8}"/>
              </a:ext>
            </a:extLst>
          </p:cNvPr>
          <p:cNvSpPr/>
          <p:nvPr/>
        </p:nvSpPr>
        <p:spPr>
          <a:xfrm>
            <a:off x="6869550" y="4219053"/>
            <a:ext cx="4839183" cy="1464549"/>
          </a:xfrm>
          <a:prstGeom prst="rect">
            <a:avLst/>
          </a:prstGeom>
          <a:solidFill>
            <a:srgbClr val="59B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Faixas de Distribuição</a:t>
            </a:r>
          </a:p>
        </p:txBody>
      </p:sp>
    </p:spTree>
    <p:extLst>
      <p:ext uri="{BB962C8B-B14F-4D97-AF65-F5344CB8AC3E}">
        <p14:creationId xmlns:p14="http://schemas.microsoft.com/office/powerpoint/2010/main" val="84676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6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4D74FBC-C581-49DC-9CC6-9829D033A2D3}"/>
              </a:ext>
            </a:extLst>
          </p:cNvPr>
          <p:cNvSpPr txBox="1"/>
          <p:nvPr/>
        </p:nvSpPr>
        <p:spPr>
          <a:xfrm>
            <a:off x="241860" y="383944"/>
            <a:ext cx="5854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1" dirty="0">
                <a:solidFill>
                  <a:srgbClr val="FF811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Sans Unicode"/>
              </a:rPr>
              <a:t>Histograma</a:t>
            </a:r>
            <a:endParaRPr lang="pt-BR" sz="4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7DE0F4-88A1-4282-A15C-DF75CACF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61" y="3243961"/>
            <a:ext cx="5579165" cy="339455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ED837A3-E9D0-4546-B705-922AABF609D8}"/>
              </a:ext>
            </a:extLst>
          </p:cNvPr>
          <p:cNvSpPr/>
          <p:nvPr/>
        </p:nvSpPr>
        <p:spPr>
          <a:xfrm>
            <a:off x="6345761" y="1214941"/>
            <a:ext cx="5604379" cy="1751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Soma dos elementos separados por categorias 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658CF30-2E08-4BCA-8386-B673A1177685}"/>
              </a:ext>
            </a:extLst>
          </p:cNvPr>
          <p:cNvGrpSpPr/>
          <p:nvPr/>
        </p:nvGrpSpPr>
        <p:grpSpPr>
          <a:xfrm>
            <a:off x="491619" y="1477584"/>
            <a:ext cx="5354622" cy="3210373"/>
            <a:chOff x="491619" y="1477584"/>
            <a:chExt cx="5354622" cy="321037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A7A5985-C9E7-4C72-82E1-AE4F9F76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19" y="1477584"/>
              <a:ext cx="5354622" cy="3210373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3245012-1205-425C-AEBE-4FDA0C7025E9}"/>
                </a:ext>
              </a:extLst>
            </p:cNvPr>
            <p:cNvSpPr/>
            <p:nvPr/>
          </p:nvSpPr>
          <p:spPr>
            <a:xfrm>
              <a:off x="1881813" y="4403035"/>
              <a:ext cx="2574234" cy="1590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Velocidades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2F05686-1D37-4A75-A6E9-51F5876EF206}"/>
                </a:ext>
              </a:extLst>
            </p:cNvPr>
            <p:cNvSpPr/>
            <p:nvPr/>
          </p:nvSpPr>
          <p:spPr>
            <a:xfrm rot="16200000">
              <a:off x="-694962" y="3036405"/>
              <a:ext cx="2574234" cy="1590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Frequência</a:t>
              </a:r>
            </a:p>
          </p:txBody>
        </p:sp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EE03EBF-8CFC-462F-B7D7-E0180F60A509}"/>
              </a:ext>
            </a:extLst>
          </p:cNvPr>
          <p:cNvCxnSpPr>
            <a:cxnSpLocks/>
          </p:cNvCxnSpPr>
          <p:nvPr/>
        </p:nvCxnSpPr>
        <p:spPr>
          <a:xfrm>
            <a:off x="5935141" y="2082800"/>
            <a:ext cx="0" cy="3556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2F11B7-7366-42CB-B53C-5B5013B4BDC0}"/>
              </a:ext>
            </a:extLst>
          </p:cNvPr>
          <p:cNvSpPr/>
          <p:nvPr/>
        </p:nvSpPr>
        <p:spPr>
          <a:xfrm>
            <a:off x="3467100" y="2966720"/>
            <a:ext cx="2197100" cy="46228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Frequência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303D12A-E32F-4688-BF94-BCF58ACEAF85}"/>
              </a:ext>
            </a:extLst>
          </p:cNvPr>
          <p:cNvCxnSpPr>
            <a:cxnSpLocks/>
          </p:cNvCxnSpPr>
          <p:nvPr/>
        </p:nvCxnSpPr>
        <p:spPr>
          <a:xfrm flipH="1">
            <a:off x="5985942" y="2082800"/>
            <a:ext cx="139275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552CAB-5794-4203-82D2-50D3AF0335BE}"/>
              </a:ext>
            </a:extLst>
          </p:cNvPr>
          <p:cNvSpPr/>
          <p:nvPr/>
        </p:nvSpPr>
        <p:spPr>
          <a:xfrm>
            <a:off x="5651500" y="1379220"/>
            <a:ext cx="2197100" cy="46228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Intervalos</a:t>
            </a:r>
          </a:p>
        </p:txBody>
      </p:sp>
    </p:spTree>
    <p:extLst>
      <p:ext uri="{BB962C8B-B14F-4D97-AF65-F5344CB8AC3E}">
        <p14:creationId xmlns:p14="http://schemas.microsoft.com/office/powerpoint/2010/main" val="314809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736 L -0.26966 -0.167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-75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" grpId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195C1E-8196-43E5-AB85-6AA69989D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4"/>
            <a:ext cx="12192000" cy="68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9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BF310E80-E5F4-4AD9-A9CD-1DD5DECF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EC27E6-3334-4F41-9BAF-B2759FBA217A}" type="datetime1">
              <a:rPr kumimoji="0" lang="pt-BR" sz="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14/12/2021</a:t>
            </a:fld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BBF11EB6-F64A-40AE-8011-5378A8E4F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Natcheila ribeiro</a:t>
            </a:r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44C5A031-33C2-4207-9135-DBF8685D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597" y="6459784"/>
            <a:ext cx="13120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7872E8-EA69-4FFB-A275-225516AC5A64}" type="slidenum">
              <a:rPr kumimoji="0" lang="pt-BR" sz="105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B765C72-3CCD-47F1-8874-BCDC9CCCFAE3}"/>
              </a:ext>
            </a:extLst>
          </p:cNvPr>
          <p:cNvGrpSpPr/>
          <p:nvPr/>
        </p:nvGrpSpPr>
        <p:grpSpPr>
          <a:xfrm>
            <a:off x="155944" y="365339"/>
            <a:ext cx="3710204" cy="4394531"/>
            <a:chOff x="417386" y="757640"/>
            <a:chExt cx="5940057" cy="5830480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354EF19E-B00E-47B4-92A1-30822B128C9E}"/>
                </a:ext>
              </a:extLst>
            </p:cNvPr>
            <p:cNvPicPr/>
            <p:nvPr/>
          </p:nvPicPr>
          <p:blipFill>
            <a:blip r:embed="rId3">
              <a:lum bright="10000" contras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86" y="757640"/>
              <a:ext cx="5940057" cy="5830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DC99E7AE-0F67-4A0A-B1C7-C47FDF5BAA6E}"/>
                    </a:ext>
                  </a:extLst>
                </p:cNvPr>
                <p:cNvSpPr/>
                <p:nvPr/>
              </p:nvSpPr>
              <p:spPr>
                <a:xfrm>
                  <a:off x="3927200" y="1213729"/>
                  <a:ext cx="1326067" cy="461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pt-BR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DC99E7AE-0F67-4A0A-B1C7-C47FDF5BA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00" y="1213729"/>
                  <a:ext cx="1326067" cy="461664"/>
                </a:xfrm>
                <a:prstGeom prst="rect">
                  <a:avLst/>
                </a:prstGeom>
                <a:blipFill>
                  <a:blip r:embed="rId5"/>
                  <a:stretch>
                    <a:fillRect r="-47059" b="-5087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DBF6B6AB-F0B8-43EA-A4CC-86861F8E77F4}"/>
                    </a:ext>
                  </a:extLst>
                </p:cNvPr>
                <p:cNvSpPr/>
                <p:nvPr/>
              </p:nvSpPr>
              <p:spPr>
                <a:xfrm>
                  <a:off x="2088662" y="1973447"/>
                  <a:ext cx="411780" cy="461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pt-BR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DBF6B6AB-F0B8-43EA-A4CC-86861F8E77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62" y="1973447"/>
                  <a:ext cx="411780" cy="461664"/>
                </a:xfrm>
                <a:prstGeom prst="rect">
                  <a:avLst/>
                </a:prstGeom>
                <a:blipFill>
                  <a:blip r:embed="rId6"/>
                  <a:stretch>
                    <a:fillRect l="-2381" r="-19048" b="-1754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1FC1B958-F3E3-46EF-88F5-ED1F4EA9A9D0}"/>
                </a:ext>
              </a:extLst>
            </p:cNvPr>
            <p:cNvGrpSpPr/>
            <p:nvPr/>
          </p:nvGrpSpPr>
          <p:grpSpPr>
            <a:xfrm>
              <a:off x="2277081" y="1503991"/>
              <a:ext cx="779321" cy="598799"/>
              <a:chOff x="1562100" y="3242928"/>
              <a:chExt cx="372921" cy="3527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tângulo 32">
                    <a:extLst>
                      <a:ext uri="{FF2B5EF4-FFF2-40B4-BE49-F238E27FC236}">
                        <a16:creationId xmlns:a16="http://schemas.microsoft.com/office/drawing/2014/main" id="{8F69FF00-181C-4E6F-A2A3-9F421FEDE1CB}"/>
                      </a:ext>
                    </a:extLst>
                  </p:cNvPr>
                  <p:cNvSpPr/>
                  <p:nvPr/>
                </p:nvSpPr>
                <p:spPr>
                  <a:xfrm>
                    <a:off x="1710055" y="3242928"/>
                    <a:ext cx="224966" cy="2421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pt-BR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tângulo 32">
                    <a:extLst>
                      <a:ext uri="{FF2B5EF4-FFF2-40B4-BE49-F238E27FC236}">
                        <a16:creationId xmlns:a16="http://schemas.microsoft.com/office/drawing/2014/main" id="{8F69FF00-181C-4E6F-A2A3-9F421FEDE1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0055" y="3242928"/>
                    <a:ext cx="224966" cy="2421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50" r="-29167" b="-372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590AB76F-393E-421A-9322-388518BEE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2100" y="3457575"/>
                <a:ext cx="153045" cy="13811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19FE49E-B753-421A-B14F-C9808D59CFE9}"/>
              </a:ext>
            </a:extLst>
          </p:cNvPr>
          <p:cNvGrpSpPr/>
          <p:nvPr/>
        </p:nvGrpSpPr>
        <p:grpSpPr>
          <a:xfrm>
            <a:off x="4588041" y="2247815"/>
            <a:ext cx="7437135" cy="4394531"/>
            <a:chOff x="491619" y="1477584"/>
            <a:chExt cx="5354622" cy="3210373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837DF341-DD45-4BB5-973C-9EB83A56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19" y="1477584"/>
              <a:ext cx="5354622" cy="3210373"/>
            </a:xfrm>
            <a:prstGeom prst="rect">
              <a:avLst/>
            </a:prstGeom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AEA0197B-9F2F-473C-968C-180781EA5B13}"/>
                </a:ext>
              </a:extLst>
            </p:cNvPr>
            <p:cNvSpPr/>
            <p:nvPr/>
          </p:nvSpPr>
          <p:spPr>
            <a:xfrm>
              <a:off x="1881813" y="4403035"/>
              <a:ext cx="2574234" cy="1590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Velocidades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2AA0964-88B6-4406-A0FF-D56CCB3B4C3E}"/>
                </a:ext>
              </a:extLst>
            </p:cNvPr>
            <p:cNvSpPr/>
            <p:nvPr/>
          </p:nvSpPr>
          <p:spPr>
            <a:xfrm rot="16200000">
              <a:off x="-694962" y="3036405"/>
              <a:ext cx="2574234" cy="1590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1"/>
                  </a:solidFill>
                </a:rPr>
                <a:t>Frequência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urso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urso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urso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urso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6827</TotalTime>
  <Words>706</Words>
  <Application>Microsoft Office PowerPoint</Application>
  <PresentationFormat>Widescreen</PresentationFormat>
  <Paragraphs>83</Paragraphs>
  <Slides>10</Slides>
  <Notes>10</Notes>
  <HiddenSlides>0</HiddenSlides>
  <MMClips>3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Cambria Math</vt:lpstr>
      <vt:lpstr>Lucida Sans Unicode</vt:lpstr>
      <vt:lpstr>Times New Roman</vt:lpstr>
      <vt:lpstr>Verdana</vt:lpstr>
      <vt:lpstr>Wingdings</vt:lpstr>
      <vt:lpstr>Wingdings 2</vt:lpstr>
      <vt:lpstr>Wingdings 3</vt:lpstr>
      <vt:lpstr>Concurso</vt:lpstr>
      <vt:lpstr>CorelDRAW</vt:lpstr>
      <vt:lpstr>Movimento Browniano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Energia Térmica</dc:title>
  <dc:creator>PC_LUIZ</dc:creator>
  <cp:lastModifiedBy>Neusa Amato</cp:lastModifiedBy>
  <cp:revision>82</cp:revision>
  <dcterms:created xsi:type="dcterms:W3CDTF">2021-05-12T22:15:32Z</dcterms:created>
  <dcterms:modified xsi:type="dcterms:W3CDTF">2021-12-15T01:44:21Z</dcterms:modified>
</cp:coreProperties>
</file>